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7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BC430C-C1C7-4806-ABAE-315B6A40F61E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24BFC1B-7A7A-4109-8136-A49F6BB81CB9}">
      <dgm:prSet/>
      <dgm:spPr/>
      <dgm:t>
        <a:bodyPr/>
        <a:lstStyle/>
        <a:p>
          <a:r>
            <a:rPr lang="nl-NL"/>
            <a:t>Revision</a:t>
          </a:r>
          <a:r>
            <a:rPr lang="en-GB"/>
            <a:t> last lesson</a:t>
          </a:r>
          <a:endParaRPr lang="en-US"/>
        </a:p>
      </dgm:t>
    </dgm:pt>
    <dgm:pt modelId="{8D5D09DB-C3A1-4C9D-A160-535F4F5492E9}" type="parTrans" cxnId="{8E61222E-1553-4024-ACB6-7F603680D744}">
      <dgm:prSet/>
      <dgm:spPr/>
      <dgm:t>
        <a:bodyPr/>
        <a:lstStyle/>
        <a:p>
          <a:endParaRPr lang="en-US"/>
        </a:p>
      </dgm:t>
    </dgm:pt>
    <dgm:pt modelId="{86B4533D-F22F-430E-927B-C61DB4C6DE57}" type="sibTrans" cxnId="{8E61222E-1553-4024-ACB6-7F603680D744}">
      <dgm:prSet/>
      <dgm:spPr/>
      <dgm:t>
        <a:bodyPr/>
        <a:lstStyle/>
        <a:p>
          <a:endParaRPr lang="en-US"/>
        </a:p>
      </dgm:t>
    </dgm:pt>
    <dgm:pt modelId="{DC86D084-46A2-4F9C-8188-B01A744A4136}">
      <dgm:prSet/>
      <dgm:spPr/>
      <dgm:t>
        <a:bodyPr/>
        <a:lstStyle/>
        <a:p>
          <a:r>
            <a:rPr lang="nl-NL"/>
            <a:t>Discuss lesson aims</a:t>
          </a:r>
          <a:endParaRPr lang="en-US"/>
        </a:p>
      </dgm:t>
    </dgm:pt>
    <dgm:pt modelId="{FC26BA51-39F1-47C4-B753-D0FEC181CE31}" type="parTrans" cxnId="{6609BC4E-7FB4-46C0-B9DA-C1943F4C7788}">
      <dgm:prSet/>
      <dgm:spPr/>
      <dgm:t>
        <a:bodyPr/>
        <a:lstStyle/>
        <a:p>
          <a:endParaRPr lang="en-US"/>
        </a:p>
      </dgm:t>
    </dgm:pt>
    <dgm:pt modelId="{3CBF8AD9-872E-4451-AE55-8FA94871E12D}" type="sibTrans" cxnId="{6609BC4E-7FB4-46C0-B9DA-C1943F4C7788}">
      <dgm:prSet/>
      <dgm:spPr/>
      <dgm:t>
        <a:bodyPr/>
        <a:lstStyle/>
        <a:p>
          <a:endParaRPr lang="en-US"/>
        </a:p>
      </dgm:t>
    </dgm:pt>
    <dgm:pt modelId="{B156B575-EFFF-4A0F-9AF7-EBDCAD8B2246}">
      <dgm:prSet/>
      <dgm:spPr/>
      <dgm:t>
        <a:bodyPr/>
        <a:lstStyle/>
        <a:p>
          <a:r>
            <a:rPr lang="nl-NL"/>
            <a:t>Travel fair</a:t>
          </a:r>
          <a:endParaRPr lang="en-US"/>
        </a:p>
      </dgm:t>
    </dgm:pt>
    <dgm:pt modelId="{B9D88532-8AE4-4D8A-AF34-4CF7166D9626}" type="parTrans" cxnId="{17E3E265-0185-404B-B815-F5903E479638}">
      <dgm:prSet/>
      <dgm:spPr/>
      <dgm:t>
        <a:bodyPr/>
        <a:lstStyle/>
        <a:p>
          <a:endParaRPr lang="en-US"/>
        </a:p>
      </dgm:t>
    </dgm:pt>
    <dgm:pt modelId="{41952502-FAB6-42E4-9743-6096C9CEF079}" type="sibTrans" cxnId="{17E3E265-0185-404B-B815-F5903E479638}">
      <dgm:prSet/>
      <dgm:spPr/>
      <dgm:t>
        <a:bodyPr/>
        <a:lstStyle/>
        <a:p>
          <a:endParaRPr lang="en-US"/>
        </a:p>
      </dgm:t>
    </dgm:pt>
    <dgm:pt modelId="{1C32E5BF-7089-40FA-ABB2-DD8B8C63501D}">
      <dgm:prSet/>
      <dgm:spPr/>
      <dgm:t>
        <a:bodyPr/>
        <a:lstStyle/>
        <a:p>
          <a:r>
            <a:rPr lang="nl-NL"/>
            <a:t>Feedback</a:t>
          </a:r>
          <a:endParaRPr lang="en-US"/>
        </a:p>
      </dgm:t>
    </dgm:pt>
    <dgm:pt modelId="{513329CC-8EF6-4890-A580-5BFE5B150CF3}" type="parTrans" cxnId="{13FDBECF-AB4B-44BB-ADBE-106D715421C8}">
      <dgm:prSet/>
      <dgm:spPr/>
      <dgm:t>
        <a:bodyPr/>
        <a:lstStyle/>
        <a:p>
          <a:endParaRPr lang="en-US"/>
        </a:p>
      </dgm:t>
    </dgm:pt>
    <dgm:pt modelId="{D7B16E02-7AB1-49A5-8519-8F669D78F131}" type="sibTrans" cxnId="{13FDBECF-AB4B-44BB-ADBE-106D715421C8}">
      <dgm:prSet/>
      <dgm:spPr/>
      <dgm:t>
        <a:bodyPr/>
        <a:lstStyle/>
        <a:p>
          <a:endParaRPr lang="en-US"/>
        </a:p>
      </dgm:t>
    </dgm:pt>
    <dgm:pt modelId="{EDD49E16-7458-47E7-906B-DD9A9BCA30B8}">
      <dgm:prSet/>
      <dgm:spPr/>
      <dgm:t>
        <a:bodyPr/>
        <a:lstStyle/>
        <a:p>
          <a:r>
            <a:rPr lang="nl-NL"/>
            <a:t>Socrative</a:t>
          </a:r>
          <a:endParaRPr lang="en-US"/>
        </a:p>
      </dgm:t>
    </dgm:pt>
    <dgm:pt modelId="{1B7970D2-732A-4AEE-A5E6-18397F628A2E}" type="parTrans" cxnId="{CF9526EE-5D3B-4C15-930B-6D93E5109F0D}">
      <dgm:prSet/>
      <dgm:spPr/>
      <dgm:t>
        <a:bodyPr/>
        <a:lstStyle/>
        <a:p>
          <a:endParaRPr lang="en-US"/>
        </a:p>
      </dgm:t>
    </dgm:pt>
    <dgm:pt modelId="{867698FA-FC12-48F0-A64D-5A98E79FF37A}" type="sibTrans" cxnId="{CF9526EE-5D3B-4C15-930B-6D93E5109F0D}">
      <dgm:prSet/>
      <dgm:spPr/>
      <dgm:t>
        <a:bodyPr/>
        <a:lstStyle/>
        <a:p>
          <a:endParaRPr lang="en-US"/>
        </a:p>
      </dgm:t>
    </dgm:pt>
    <dgm:pt modelId="{90F04498-B12E-4404-92AD-1C91B9F2D4ED}" type="pres">
      <dgm:prSet presAssocID="{F9BC430C-C1C7-4806-ABAE-315B6A40F61E}" presName="linear" presStyleCnt="0">
        <dgm:presLayoutVars>
          <dgm:animLvl val="lvl"/>
          <dgm:resizeHandles val="exact"/>
        </dgm:presLayoutVars>
      </dgm:prSet>
      <dgm:spPr/>
    </dgm:pt>
    <dgm:pt modelId="{D437228E-A8CD-4C3E-A60F-0CE1F88AB046}" type="pres">
      <dgm:prSet presAssocID="{824BFC1B-7A7A-4109-8136-A49F6BB81CB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DE74113-6984-4E36-A661-69C3B5D46EE5}" type="pres">
      <dgm:prSet presAssocID="{86B4533D-F22F-430E-927B-C61DB4C6DE57}" presName="spacer" presStyleCnt="0"/>
      <dgm:spPr/>
    </dgm:pt>
    <dgm:pt modelId="{B189BF65-0D21-448A-8BC7-113E1C8856D4}" type="pres">
      <dgm:prSet presAssocID="{DC86D084-46A2-4F9C-8188-B01A744A413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41134DB-FE18-4273-B53D-0314E6D8769F}" type="pres">
      <dgm:prSet presAssocID="{3CBF8AD9-872E-4451-AE55-8FA94871E12D}" presName="spacer" presStyleCnt="0"/>
      <dgm:spPr/>
    </dgm:pt>
    <dgm:pt modelId="{4B2A5B0F-88D8-490D-A937-BC92446D23B3}" type="pres">
      <dgm:prSet presAssocID="{B156B575-EFFF-4A0F-9AF7-EBDCAD8B224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BBAD654-B6C9-409C-B861-A2FB8DF86D00}" type="pres">
      <dgm:prSet presAssocID="{41952502-FAB6-42E4-9743-6096C9CEF079}" presName="spacer" presStyleCnt="0"/>
      <dgm:spPr/>
    </dgm:pt>
    <dgm:pt modelId="{B9D30AAA-6465-4266-B052-2680C2DA233E}" type="pres">
      <dgm:prSet presAssocID="{1C32E5BF-7089-40FA-ABB2-DD8B8C63501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7018835-E16E-4E37-ABEE-3A35B4867C22}" type="pres">
      <dgm:prSet presAssocID="{D7B16E02-7AB1-49A5-8519-8F669D78F131}" presName="spacer" presStyleCnt="0"/>
      <dgm:spPr/>
    </dgm:pt>
    <dgm:pt modelId="{CE53ED5C-A2A0-4268-8AD9-C462BBE7FE63}" type="pres">
      <dgm:prSet presAssocID="{EDD49E16-7458-47E7-906B-DD9A9BCA30B8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D6C520A-F0D6-4FCF-BAF9-DF696EF82494}" type="presOf" srcId="{DC86D084-46A2-4F9C-8188-B01A744A4136}" destId="{B189BF65-0D21-448A-8BC7-113E1C8856D4}" srcOrd="0" destOrd="0" presId="urn:microsoft.com/office/officeart/2005/8/layout/vList2"/>
    <dgm:cxn modelId="{8E61222E-1553-4024-ACB6-7F603680D744}" srcId="{F9BC430C-C1C7-4806-ABAE-315B6A40F61E}" destId="{824BFC1B-7A7A-4109-8136-A49F6BB81CB9}" srcOrd="0" destOrd="0" parTransId="{8D5D09DB-C3A1-4C9D-A160-535F4F5492E9}" sibTransId="{86B4533D-F22F-430E-927B-C61DB4C6DE57}"/>
    <dgm:cxn modelId="{703CC13E-036C-405B-9D5F-6B11FE2F0281}" type="presOf" srcId="{B156B575-EFFF-4A0F-9AF7-EBDCAD8B2246}" destId="{4B2A5B0F-88D8-490D-A937-BC92446D23B3}" srcOrd="0" destOrd="0" presId="urn:microsoft.com/office/officeart/2005/8/layout/vList2"/>
    <dgm:cxn modelId="{17E3E265-0185-404B-B815-F5903E479638}" srcId="{F9BC430C-C1C7-4806-ABAE-315B6A40F61E}" destId="{B156B575-EFFF-4A0F-9AF7-EBDCAD8B2246}" srcOrd="2" destOrd="0" parTransId="{B9D88532-8AE4-4D8A-AF34-4CF7166D9626}" sibTransId="{41952502-FAB6-42E4-9743-6096C9CEF079}"/>
    <dgm:cxn modelId="{6609BC4E-7FB4-46C0-B9DA-C1943F4C7788}" srcId="{F9BC430C-C1C7-4806-ABAE-315B6A40F61E}" destId="{DC86D084-46A2-4F9C-8188-B01A744A4136}" srcOrd="1" destOrd="0" parTransId="{FC26BA51-39F1-47C4-B753-D0FEC181CE31}" sibTransId="{3CBF8AD9-872E-4451-AE55-8FA94871E12D}"/>
    <dgm:cxn modelId="{E4995D52-A1F6-427E-AC76-33754AD2CEEC}" type="presOf" srcId="{1C32E5BF-7089-40FA-ABB2-DD8B8C63501D}" destId="{B9D30AAA-6465-4266-B052-2680C2DA233E}" srcOrd="0" destOrd="0" presId="urn:microsoft.com/office/officeart/2005/8/layout/vList2"/>
    <dgm:cxn modelId="{B2175D89-7AFA-40E0-AFDF-5D1381C43ADF}" type="presOf" srcId="{EDD49E16-7458-47E7-906B-DD9A9BCA30B8}" destId="{CE53ED5C-A2A0-4268-8AD9-C462BBE7FE63}" srcOrd="0" destOrd="0" presId="urn:microsoft.com/office/officeart/2005/8/layout/vList2"/>
    <dgm:cxn modelId="{A864EAA2-C612-423C-95E7-572DAAC2A0A0}" type="presOf" srcId="{F9BC430C-C1C7-4806-ABAE-315B6A40F61E}" destId="{90F04498-B12E-4404-92AD-1C91B9F2D4ED}" srcOrd="0" destOrd="0" presId="urn:microsoft.com/office/officeart/2005/8/layout/vList2"/>
    <dgm:cxn modelId="{13FDBECF-AB4B-44BB-ADBE-106D715421C8}" srcId="{F9BC430C-C1C7-4806-ABAE-315B6A40F61E}" destId="{1C32E5BF-7089-40FA-ABB2-DD8B8C63501D}" srcOrd="3" destOrd="0" parTransId="{513329CC-8EF6-4890-A580-5BFE5B150CF3}" sibTransId="{D7B16E02-7AB1-49A5-8519-8F669D78F131}"/>
    <dgm:cxn modelId="{698958D4-AAAD-4FE8-B89F-9E517FD99018}" type="presOf" srcId="{824BFC1B-7A7A-4109-8136-A49F6BB81CB9}" destId="{D437228E-A8CD-4C3E-A60F-0CE1F88AB046}" srcOrd="0" destOrd="0" presId="urn:microsoft.com/office/officeart/2005/8/layout/vList2"/>
    <dgm:cxn modelId="{CF9526EE-5D3B-4C15-930B-6D93E5109F0D}" srcId="{F9BC430C-C1C7-4806-ABAE-315B6A40F61E}" destId="{EDD49E16-7458-47E7-906B-DD9A9BCA30B8}" srcOrd="4" destOrd="0" parTransId="{1B7970D2-732A-4AEE-A5E6-18397F628A2E}" sibTransId="{867698FA-FC12-48F0-A64D-5A98E79FF37A}"/>
    <dgm:cxn modelId="{70EEFE3C-917C-4A13-BB34-3327EC57273F}" type="presParOf" srcId="{90F04498-B12E-4404-92AD-1C91B9F2D4ED}" destId="{D437228E-A8CD-4C3E-A60F-0CE1F88AB046}" srcOrd="0" destOrd="0" presId="urn:microsoft.com/office/officeart/2005/8/layout/vList2"/>
    <dgm:cxn modelId="{0B0B0A57-4076-45A6-A899-B73A6199FB03}" type="presParOf" srcId="{90F04498-B12E-4404-92AD-1C91B9F2D4ED}" destId="{DDE74113-6984-4E36-A661-69C3B5D46EE5}" srcOrd="1" destOrd="0" presId="urn:microsoft.com/office/officeart/2005/8/layout/vList2"/>
    <dgm:cxn modelId="{2A7809D8-D7D9-4695-BE4C-B94B9C72FFF2}" type="presParOf" srcId="{90F04498-B12E-4404-92AD-1C91B9F2D4ED}" destId="{B189BF65-0D21-448A-8BC7-113E1C8856D4}" srcOrd="2" destOrd="0" presId="urn:microsoft.com/office/officeart/2005/8/layout/vList2"/>
    <dgm:cxn modelId="{000DA011-13D8-4924-9BEC-D08E44A4A5D0}" type="presParOf" srcId="{90F04498-B12E-4404-92AD-1C91B9F2D4ED}" destId="{A41134DB-FE18-4273-B53D-0314E6D8769F}" srcOrd="3" destOrd="0" presId="urn:microsoft.com/office/officeart/2005/8/layout/vList2"/>
    <dgm:cxn modelId="{67BC58CE-452C-47EE-BA57-EA8897884AFB}" type="presParOf" srcId="{90F04498-B12E-4404-92AD-1C91B9F2D4ED}" destId="{4B2A5B0F-88D8-490D-A937-BC92446D23B3}" srcOrd="4" destOrd="0" presId="urn:microsoft.com/office/officeart/2005/8/layout/vList2"/>
    <dgm:cxn modelId="{04C939FF-F10F-489A-8A20-3016B8F4A851}" type="presParOf" srcId="{90F04498-B12E-4404-92AD-1C91B9F2D4ED}" destId="{6BBAD654-B6C9-409C-B861-A2FB8DF86D00}" srcOrd="5" destOrd="0" presId="urn:microsoft.com/office/officeart/2005/8/layout/vList2"/>
    <dgm:cxn modelId="{A809C44E-43ED-4ADB-BE1A-2B4D2F2E52F5}" type="presParOf" srcId="{90F04498-B12E-4404-92AD-1C91B9F2D4ED}" destId="{B9D30AAA-6465-4266-B052-2680C2DA233E}" srcOrd="6" destOrd="0" presId="urn:microsoft.com/office/officeart/2005/8/layout/vList2"/>
    <dgm:cxn modelId="{483DBFC7-6AE3-4770-A200-EFA030E6FC33}" type="presParOf" srcId="{90F04498-B12E-4404-92AD-1C91B9F2D4ED}" destId="{87018835-E16E-4E37-ABEE-3A35B4867C22}" srcOrd="7" destOrd="0" presId="urn:microsoft.com/office/officeart/2005/8/layout/vList2"/>
    <dgm:cxn modelId="{1DE5F595-2A47-4935-B6E9-D064211B9569}" type="presParOf" srcId="{90F04498-B12E-4404-92AD-1C91B9F2D4ED}" destId="{CE53ED5C-A2A0-4268-8AD9-C462BBE7FE6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7777F6-FDE6-4097-BD2F-C9FA7C112368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7B0847C-FC03-477F-891C-A038217DF936}">
      <dgm:prSet/>
      <dgm:spPr/>
      <dgm:t>
        <a:bodyPr/>
        <a:lstStyle/>
        <a:p>
          <a:r>
            <a:rPr lang="nl-NL"/>
            <a:t>Je kunt met behulp van de geleerde stof uit het hoofdstuk informatie geven over het land van jouw groepje.</a:t>
          </a:r>
          <a:endParaRPr lang="en-US"/>
        </a:p>
      </dgm:t>
    </dgm:pt>
    <dgm:pt modelId="{F762C412-7081-457C-B672-E3F7CD43DA4A}" type="parTrans" cxnId="{F051F06C-B33C-4EED-8C4A-97060378ABE8}">
      <dgm:prSet/>
      <dgm:spPr/>
      <dgm:t>
        <a:bodyPr/>
        <a:lstStyle/>
        <a:p>
          <a:endParaRPr lang="en-US"/>
        </a:p>
      </dgm:t>
    </dgm:pt>
    <dgm:pt modelId="{6BA83942-96C6-437F-8F5D-7A639512AF72}" type="sibTrans" cxnId="{F051F06C-B33C-4EED-8C4A-97060378ABE8}">
      <dgm:prSet/>
      <dgm:spPr/>
      <dgm:t>
        <a:bodyPr/>
        <a:lstStyle/>
        <a:p>
          <a:endParaRPr lang="en-US"/>
        </a:p>
      </dgm:t>
    </dgm:pt>
    <dgm:pt modelId="{EB71AA59-4F92-4855-9F03-A743D03F5FD1}">
      <dgm:prSet/>
      <dgm:spPr/>
      <dgm:t>
        <a:bodyPr/>
        <a:lstStyle/>
        <a:p>
          <a:r>
            <a:rPr lang="nl-NL"/>
            <a:t>Je bent in staat om feedback te geven aan andere groepjes door de sandwichmethode te gebruiken (top,tip,top)</a:t>
          </a:r>
          <a:endParaRPr lang="en-US"/>
        </a:p>
      </dgm:t>
    </dgm:pt>
    <dgm:pt modelId="{8720DFB9-AB80-4A60-8278-573D24BDCCC4}" type="parTrans" cxnId="{A3C8874D-693A-451A-8F89-1387A96CCC2D}">
      <dgm:prSet/>
      <dgm:spPr/>
      <dgm:t>
        <a:bodyPr/>
        <a:lstStyle/>
        <a:p>
          <a:endParaRPr lang="en-US"/>
        </a:p>
      </dgm:t>
    </dgm:pt>
    <dgm:pt modelId="{D5EF20E5-DDD8-40A7-B648-8A6DEC34134C}" type="sibTrans" cxnId="{A3C8874D-693A-451A-8F89-1387A96CCC2D}">
      <dgm:prSet/>
      <dgm:spPr/>
      <dgm:t>
        <a:bodyPr/>
        <a:lstStyle/>
        <a:p>
          <a:endParaRPr lang="en-US"/>
        </a:p>
      </dgm:t>
    </dgm:pt>
    <dgm:pt modelId="{FCFB185F-D6CB-467B-A12C-D80098AABFDA}">
      <dgm:prSet/>
      <dgm:spPr/>
      <dgm:t>
        <a:bodyPr/>
        <a:lstStyle/>
        <a:p>
          <a:r>
            <a:rPr lang="nl-NL"/>
            <a:t>Je bent in staat om tijdens de presentatie Engels te spreken zodat je informatie over kunt brengen en te begrijpen bent.</a:t>
          </a:r>
          <a:endParaRPr lang="en-US"/>
        </a:p>
      </dgm:t>
    </dgm:pt>
    <dgm:pt modelId="{A8562EDA-7ED6-4B5E-ADD7-85953A2099DB}" type="parTrans" cxnId="{78C78906-FBAB-404C-A41F-A8A1E9C638CB}">
      <dgm:prSet/>
      <dgm:spPr/>
      <dgm:t>
        <a:bodyPr/>
        <a:lstStyle/>
        <a:p>
          <a:endParaRPr lang="en-US"/>
        </a:p>
      </dgm:t>
    </dgm:pt>
    <dgm:pt modelId="{CADFDF80-8D11-4930-AA2F-5AB6A16BD130}" type="sibTrans" cxnId="{78C78906-FBAB-404C-A41F-A8A1E9C638CB}">
      <dgm:prSet/>
      <dgm:spPr/>
      <dgm:t>
        <a:bodyPr/>
        <a:lstStyle/>
        <a:p>
          <a:endParaRPr lang="en-US"/>
        </a:p>
      </dgm:t>
    </dgm:pt>
    <dgm:pt modelId="{21FCFBB1-D023-4FE0-83E5-2ECFAD0C5490}" type="pres">
      <dgm:prSet presAssocID="{C37777F6-FDE6-4097-BD2F-C9FA7C112368}" presName="outerComposite" presStyleCnt="0">
        <dgm:presLayoutVars>
          <dgm:chMax val="5"/>
          <dgm:dir/>
          <dgm:resizeHandles val="exact"/>
        </dgm:presLayoutVars>
      </dgm:prSet>
      <dgm:spPr/>
    </dgm:pt>
    <dgm:pt modelId="{C4686790-8BD1-4BE6-BD9D-8A2B5AC85F42}" type="pres">
      <dgm:prSet presAssocID="{C37777F6-FDE6-4097-BD2F-C9FA7C112368}" presName="dummyMaxCanvas" presStyleCnt="0">
        <dgm:presLayoutVars/>
      </dgm:prSet>
      <dgm:spPr/>
    </dgm:pt>
    <dgm:pt modelId="{154716D9-D80C-42EC-A59A-27FE73357FD5}" type="pres">
      <dgm:prSet presAssocID="{C37777F6-FDE6-4097-BD2F-C9FA7C112368}" presName="ThreeNodes_1" presStyleLbl="node1" presStyleIdx="0" presStyleCnt="3">
        <dgm:presLayoutVars>
          <dgm:bulletEnabled val="1"/>
        </dgm:presLayoutVars>
      </dgm:prSet>
      <dgm:spPr/>
    </dgm:pt>
    <dgm:pt modelId="{63BC10C0-0BFB-4BEF-96EA-CE0107843DAC}" type="pres">
      <dgm:prSet presAssocID="{C37777F6-FDE6-4097-BD2F-C9FA7C112368}" presName="ThreeNodes_2" presStyleLbl="node1" presStyleIdx="1" presStyleCnt="3">
        <dgm:presLayoutVars>
          <dgm:bulletEnabled val="1"/>
        </dgm:presLayoutVars>
      </dgm:prSet>
      <dgm:spPr/>
    </dgm:pt>
    <dgm:pt modelId="{DED41654-A01C-4077-8F7E-1C811D03AC60}" type="pres">
      <dgm:prSet presAssocID="{C37777F6-FDE6-4097-BD2F-C9FA7C112368}" presName="ThreeNodes_3" presStyleLbl="node1" presStyleIdx="2" presStyleCnt="3">
        <dgm:presLayoutVars>
          <dgm:bulletEnabled val="1"/>
        </dgm:presLayoutVars>
      </dgm:prSet>
      <dgm:spPr/>
    </dgm:pt>
    <dgm:pt modelId="{C171FB3C-93B6-4420-A36A-FF04CED708E6}" type="pres">
      <dgm:prSet presAssocID="{C37777F6-FDE6-4097-BD2F-C9FA7C112368}" presName="ThreeConn_1-2" presStyleLbl="fgAccFollowNode1" presStyleIdx="0" presStyleCnt="2">
        <dgm:presLayoutVars>
          <dgm:bulletEnabled val="1"/>
        </dgm:presLayoutVars>
      </dgm:prSet>
      <dgm:spPr/>
    </dgm:pt>
    <dgm:pt modelId="{230A4EB5-3DF8-45A5-941E-8789682D8A8A}" type="pres">
      <dgm:prSet presAssocID="{C37777F6-FDE6-4097-BD2F-C9FA7C112368}" presName="ThreeConn_2-3" presStyleLbl="fgAccFollowNode1" presStyleIdx="1" presStyleCnt="2">
        <dgm:presLayoutVars>
          <dgm:bulletEnabled val="1"/>
        </dgm:presLayoutVars>
      </dgm:prSet>
      <dgm:spPr/>
    </dgm:pt>
    <dgm:pt modelId="{8EB19230-29B9-45C4-A357-776B462B31F8}" type="pres">
      <dgm:prSet presAssocID="{C37777F6-FDE6-4097-BD2F-C9FA7C112368}" presName="ThreeNodes_1_text" presStyleLbl="node1" presStyleIdx="2" presStyleCnt="3">
        <dgm:presLayoutVars>
          <dgm:bulletEnabled val="1"/>
        </dgm:presLayoutVars>
      </dgm:prSet>
      <dgm:spPr/>
    </dgm:pt>
    <dgm:pt modelId="{687F3EC5-5CE2-4B93-B961-390A2946E8DF}" type="pres">
      <dgm:prSet presAssocID="{C37777F6-FDE6-4097-BD2F-C9FA7C112368}" presName="ThreeNodes_2_text" presStyleLbl="node1" presStyleIdx="2" presStyleCnt="3">
        <dgm:presLayoutVars>
          <dgm:bulletEnabled val="1"/>
        </dgm:presLayoutVars>
      </dgm:prSet>
      <dgm:spPr/>
    </dgm:pt>
    <dgm:pt modelId="{196CAB2D-018D-454F-933C-13DCDCB1CCDD}" type="pres">
      <dgm:prSet presAssocID="{C37777F6-FDE6-4097-BD2F-C9FA7C112368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78C78906-FBAB-404C-A41F-A8A1E9C638CB}" srcId="{C37777F6-FDE6-4097-BD2F-C9FA7C112368}" destId="{FCFB185F-D6CB-467B-A12C-D80098AABFDA}" srcOrd="2" destOrd="0" parTransId="{A8562EDA-7ED6-4B5E-ADD7-85953A2099DB}" sibTransId="{CADFDF80-8D11-4930-AA2F-5AB6A16BD130}"/>
    <dgm:cxn modelId="{14D0EC0C-D0E8-482F-83E3-237C2A8FC6FD}" type="presOf" srcId="{D5EF20E5-DDD8-40A7-B648-8A6DEC34134C}" destId="{230A4EB5-3DF8-45A5-941E-8789682D8A8A}" srcOrd="0" destOrd="0" presId="urn:microsoft.com/office/officeart/2005/8/layout/vProcess5"/>
    <dgm:cxn modelId="{D116C212-CFF1-475A-A5FB-E3F8923CA3D5}" type="presOf" srcId="{37B0847C-FC03-477F-891C-A038217DF936}" destId="{8EB19230-29B9-45C4-A357-776B462B31F8}" srcOrd="1" destOrd="0" presId="urn:microsoft.com/office/officeart/2005/8/layout/vProcess5"/>
    <dgm:cxn modelId="{94690415-65BF-494E-9B8E-719158A04503}" type="presOf" srcId="{FCFB185F-D6CB-467B-A12C-D80098AABFDA}" destId="{DED41654-A01C-4077-8F7E-1C811D03AC60}" srcOrd="0" destOrd="0" presId="urn:microsoft.com/office/officeart/2005/8/layout/vProcess5"/>
    <dgm:cxn modelId="{E14D3721-741C-47B4-B6A2-B830C3469F9F}" type="presOf" srcId="{EB71AA59-4F92-4855-9F03-A743D03F5FD1}" destId="{63BC10C0-0BFB-4BEF-96EA-CE0107843DAC}" srcOrd="0" destOrd="0" presId="urn:microsoft.com/office/officeart/2005/8/layout/vProcess5"/>
    <dgm:cxn modelId="{4226C323-ADA2-44D8-9B7E-E8DFD392E9CF}" type="presOf" srcId="{FCFB185F-D6CB-467B-A12C-D80098AABFDA}" destId="{196CAB2D-018D-454F-933C-13DCDCB1CCDD}" srcOrd="1" destOrd="0" presId="urn:microsoft.com/office/officeart/2005/8/layout/vProcess5"/>
    <dgm:cxn modelId="{0396FA6B-043D-405C-8BCE-ABD6B53BFD92}" type="presOf" srcId="{EB71AA59-4F92-4855-9F03-A743D03F5FD1}" destId="{687F3EC5-5CE2-4B93-B961-390A2946E8DF}" srcOrd="1" destOrd="0" presId="urn:microsoft.com/office/officeart/2005/8/layout/vProcess5"/>
    <dgm:cxn modelId="{F051F06C-B33C-4EED-8C4A-97060378ABE8}" srcId="{C37777F6-FDE6-4097-BD2F-C9FA7C112368}" destId="{37B0847C-FC03-477F-891C-A038217DF936}" srcOrd="0" destOrd="0" parTransId="{F762C412-7081-457C-B672-E3F7CD43DA4A}" sibTransId="{6BA83942-96C6-437F-8F5D-7A639512AF72}"/>
    <dgm:cxn modelId="{A3C8874D-693A-451A-8F89-1387A96CCC2D}" srcId="{C37777F6-FDE6-4097-BD2F-C9FA7C112368}" destId="{EB71AA59-4F92-4855-9F03-A743D03F5FD1}" srcOrd="1" destOrd="0" parTransId="{8720DFB9-AB80-4A60-8278-573D24BDCCC4}" sibTransId="{D5EF20E5-DDD8-40A7-B648-8A6DEC34134C}"/>
    <dgm:cxn modelId="{96C7A899-6D7E-4DFC-9B6E-712449F7F603}" type="presOf" srcId="{6BA83942-96C6-437F-8F5D-7A639512AF72}" destId="{C171FB3C-93B6-4420-A36A-FF04CED708E6}" srcOrd="0" destOrd="0" presId="urn:microsoft.com/office/officeart/2005/8/layout/vProcess5"/>
    <dgm:cxn modelId="{8F4C97B7-C01B-49C0-8F7E-2BF82E30449A}" type="presOf" srcId="{C37777F6-FDE6-4097-BD2F-C9FA7C112368}" destId="{21FCFBB1-D023-4FE0-83E5-2ECFAD0C5490}" srcOrd="0" destOrd="0" presId="urn:microsoft.com/office/officeart/2005/8/layout/vProcess5"/>
    <dgm:cxn modelId="{B021A9D4-6E66-4691-AC36-3BF5688F8D24}" type="presOf" srcId="{37B0847C-FC03-477F-891C-A038217DF936}" destId="{154716D9-D80C-42EC-A59A-27FE73357FD5}" srcOrd="0" destOrd="0" presId="urn:microsoft.com/office/officeart/2005/8/layout/vProcess5"/>
    <dgm:cxn modelId="{62D0EC7F-17D7-4DA8-B0AA-A87847B54B83}" type="presParOf" srcId="{21FCFBB1-D023-4FE0-83E5-2ECFAD0C5490}" destId="{C4686790-8BD1-4BE6-BD9D-8A2B5AC85F42}" srcOrd="0" destOrd="0" presId="urn:microsoft.com/office/officeart/2005/8/layout/vProcess5"/>
    <dgm:cxn modelId="{4B37F235-692C-4EAC-A5CE-D024DEC9F96F}" type="presParOf" srcId="{21FCFBB1-D023-4FE0-83E5-2ECFAD0C5490}" destId="{154716D9-D80C-42EC-A59A-27FE73357FD5}" srcOrd="1" destOrd="0" presId="urn:microsoft.com/office/officeart/2005/8/layout/vProcess5"/>
    <dgm:cxn modelId="{45E6F667-CB95-43A5-B9D1-71C68F4A3DBE}" type="presParOf" srcId="{21FCFBB1-D023-4FE0-83E5-2ECFAD0C5490}" destId="{63BC10C0-0BFB-4BEF-96EA-CE0107843DAC}" srcOrd="2" destOrd="0" presId="urn:microsoft.com/office/officeart/2005/8/layout/vProcess5"/>
    <dgm:cxn modelId="{4872B1CD-867B-4256-9152-674B592299EF}" type="presParOf" srcId="{21FCFBB1-D023-4FE0-83E5-2ECFAD0C5490}" destId="{DED41654-A01C-4077-8F7E-1C811D03AC60}" srcOrd="3" destOrd="0" presId="urn:microsoft.com/office/officeart/2005/8/layout/vProcess5"/>
    <dgm:cxn modelId="{9174D242-1CE4-4544-8651-CA98FD7965B0}" type="presParOf" srcId="{21FCFBB1-D023-4FE0-83E5-2ECFAD0C5490}" destId="{C171FB3C-93B6-4420-A36A-FF04CED708E6}" srcOrd="4" destOrd="0" presId="urn:microsoft.com/office/officeart/2005/8/layout/vProcess5"/>
    <dgm:cxn modelId="{CA756E69-EC02-4DCA-B0A7-0DBB416A6958}" type="presParOf" srcId="{21FCFBB1-D023-4FE0-83E5-2ECFAD0C5490}" destId="{230A4EB5-3DF8-45A5-941E-8789682D8A8A}" srcOrd="5" destOrd="0" presId="urn:microsoft.com/office/officeart/2005/8/layout/vProcess5"/>
    <dgm:cxn modelId="{40ACD997-AE8B-44BE-BB6D-A4900124DA9B}" type="presParOf" srcId="{21FCFBB1-D023-4FE0-83E5-2ECFAD0C5490}" destId="{8EB19230-29B9-45C4-A357-776B462B31F8}" srcOrd="6" destOrd="0" presId="urn:microsoft.com/office/officeart/2005/8/layout/vProcess5"/>
    <dgm:cxn modelId="{7D7BBFD0-7EC2-4E12-A6B0-3FD94E441FC1}" type="presParOf" srcId="{21FCFBB1-D023-4FE0-83E5-2ECFAD0C5490}" destId="{687F3EC5-5CE2-4B93-B961-390A2946E8DF}" srcOrd="7" destOrd="0" presId="urn:microsoft.com/office/officeart/2005/8/layout/vProcess5"/>
    <dgm:cxn modelId="{2DD2BBF0-9DA7-4233-8CAC-FE13075501DD}" type="presParOf" srcId="{21FCFBB1-D023-4FE0-83E5-2ECFAD0C5490}" destId="{196CAB2D-018D-454F-933C-13DCDCB1CCD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A80D04-98D5-4891-B6B9-221FAFFBE15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DF492A5-7601-45A5-B064-B6C96ECA3573}">
      <dgm:prSet/>
      <dgm:spPr/>
      <dgm:t>
        <a:bodyPr/>
        <a:lstStyle/>
        <a:p>
          <a:r>
            <a:rPr lang="en-US"/>
            <a:t>Gebruik de sandwich methode tijdens het feedback geven.</a:t>
          </a:r>
        </a:p>
      </dgm:t>
    </dgm:pt>
    <dgm:pt modelId="{EB81367B-BEA5-4303-9102-5BEE9CC9A4BA}" type="parTrans" cxnId="{A5861EE4-E9C1-4AC4-9C42-C073DA539310}">
      <dgm:prSet/>
      <dgm:spPr/>
      <dgm:t>
        <a:bodyPr/>
        <a:lstStyle/>
        <a:p>
          <a:endParaRPr lang="en-US"/>
        </a:p>
      </dgm:t>
    </dgm:pt>
    <dgm:pt modelId="{C5C8E38E-E380-4CB4-8F7E-357623776435}" type="sibTrans" cxnId="{A5861EE4-E9C1-4AC4-9C42-C073DA539310}">
      <dgm:prSet/>
      <dgm:spPr/>
      <dgm:t>
        <a:bodyPr/>
        <a:lstStyle/>
        <a:p>
          <a:endParaRPr lang="en-US"/>
        </a:p>
      </dgm:t>
    </dgm:pt>
    <dgm:pt modelId="{23A82609-10E4-4018-B3C9-DA625C23DD99}">
      <dgm:prSet/>
      <dgm:spPr/>
      <dgm:t>
        <a:bodyPr/>
        <a:lstStyle/>
        <a:p>
          <a:r>
            <a:rPr lang="en-US"/>
            <a:t>Top, tip, top</a:t>
          </a:r>
        </a:p>
      </dgm:t>
    </dgm:pt>
    <dgm:pt modelId="{367DF57E-AA68-4C56-9ECA-A6F4DF3C5B4A}" type="parTrans" cxnId="{0DDFB621-BC25-4A3F-82E3-E56FE447037C}">
      <dgm:prSet/>
      <dgm:spPr/>
      <dgm:t>
        <a:bodyPr/>
        <a:lstStyle/>
        <a:p>
          <a:endParaRPr lang="en-US"/>
        </a:p>
      </dgm:t>
    </dgm:pt>
    <dgm:pt modelId="{E3ACC93F-FE82-48B7-AA23-AB659C7D0AA4}" type="sibTrans" cxnId="{0DDFB621-BC25-4A3F-82E3-E56FE447037C}">
      <dgm:prSet/>
      <dgm:spPr/>
      <dgm:t>
        <a:bodyPr/>
        <a:lstStyle/>
        <a:p>
          <a:endParaRPr lang="en-US"/>
        </a:p>
      </dgm:t>
    </dgm:pt>
    <dgm:pt modelId="{0B55B16E-7EB1-40E8-A418-05005B7B22FA}">
      <dgm:prSet/>
      <dgm:spPr/>
      <dgm:t>
        <a:bodyPr/>
        <a:lstStyle/>
        <a:p>
          <a:r>
            <a:rPr lang="en-US" dirty="0" err="1"/>
            <a:t>Probeer</a:t>
          </a:r>
          <a:r>
            <a:rPr lang="en-US" dirty="0"/>
            <a:t> </a:t>
          </a:r>
          <a:r>
            <a:rPr lang="en-US" dirty="0" err="1"/>
            <a:t>goed</a:t>
          </a:r>
          <a:r>
            <a:rPr lang="en-US" dirty="0"/>
            <a:t> je </a:t>
          </a:r>
          <a:r>
            <a:rPr lang="en-US" dirty="0" err="1"/>
            <a:t>argumenten</a:t>
          </a:r>
          <a:r>
            <a:rPr lang="en-US" dirty="0"/>
            <a:t> </a:t>
          </a:r>
          <a:r>
            <a:rPr lang="en-US" dirty="0" err="1"/>
            <a:t>te</a:t>
          </a:r>
          <a:r>
            <a:rPr lang="en-US" dirty="0"/>
            <a:t> </a:t>
          </a:r>
          <a:r>
            <a:rPr lang="en-US" dirty="0" err="1"/>
            <a:t>onderbouwen</a:t>
          </a:r>
          <a:r>
            <a:rPr lang="en-US" dirty="0"/>
            <a:t>, </a:t>
          </a:r>
          <a:r>
            <a:rPr lang="en-US" dirty="0" err="1"/>
            <a:t>dus</a:t>
          </a:r>
          <a:r>
            <a:rPr lang="en-US" dirty="0"/>
            <a:t> </a:t>
          </a:r>
          <a:r>
            <a:rPr lang="en-US" dirty="0" err="1"/>
            <a:t>niet</a:t>
          </a:r>
          <a:r>
            <a:rPr lang="en-US" dirty="0"/>
            <a:t>: </a:t>
          </a:r>
          <a:r>
            <a:rPr lang="en-US" dirty="0" err="1"/>
            <a:t>ik</a:t>
          </a:r>
          <a:r>
            <a:rPr lang="en-US" dirty="0"/>
            <a:t> </a:t>
          </a:r>
          <a:r>
            <a:rPr lang="en-US" dirty="0" err="1"/>
            <a:t>vond</a:t>
          </a:r>
          <a:r>
            <a:rPr lang="en-US" dirty="0"/>
            <a:t> het </a:t>
          </a:r>
          <a:r>
            <a:rPr lang="en-US" dirty="0" err="1"/>
            <a:t>leuk</a:t>
          </a:r>
          <a:r>
            <a:rPr lang="en-US" dirty="0"/>
            <a:t>. Maar </a:t>
          </a:r>
          <a:r>
            <a:rPr lang="en-US" dirty="0" err="1"/>
            <a:t>wel</a:t>
          </a:r>
          <a:r>
            <a:rPr lang="en-US" dirty="0"/>
            <a:t>: </a:t>
          </a:r>
          <a:r>
            <a:rPr lang="en-US" dirty="0" err="1"/>
            <a:t>ik</a:t>
          </a:r>
          <a:r>
            <a:rPr lang="en-US" dirty="0"/>
            <a:t> </a:t>
          </a:r>
          <a:r>
            <a:rPr lang="en-US" dirty="0" err="1"/>
            <a:t>vond</a:t>
          </a:r>
          <a:r>
            <a:rPr lang="en-US" dirty="0"/>
            <a:t> het </a:t>
          </a:r>
          <a:r>
            <a:rPr lang="en-US" dirty="0" err="1"/>
            <a:t>kraampje</a:t>
          </a:r>
          <a:r>
            <a:rPr lang="en-US" dirty="0"/>
            <a:t> </a:t>
          </a:r>
          <a:r>
            <a:rPr lang="en-US" dirty="0" err="1"/>
            <a:t>leuk</a:t>
          </a:r>
          <a:r>
            <a:rPr lang="en-US" dirty="0"/>
            <a:t>, </a:t>
          </a:r>
          <a:r>
            <a:rPr lang="en-US" dirty="0" err="1"/>
            <a:t>omdat</a:t>
          </a:r>
          <a:r>
            <a:rPr lang="en-US" dirty="0"/>
            <a:t> </a:t>
          </a:r>
          <a:r>
            <a:rPr lang="en-US" dirty="0" err="1"/>
            <a:t>jullie</a:t>
          </a:r>
          <a:r>
            <a:rPr lang="en-US" dirty="0"/>
            <a:t> </a:t>
          </a:r>
          <a:r>
            <a:rPr lang="en-US" dirty="0" err="1"/>
            <a:t>veel</a:t>
          </a:r>
          <a:r>
            <a:rPr lang="en-US" dirty="0"/>
            <a:t> </a:t>
          </a:r>
          <a:r>
            <a:rPr lang="en-US" dirty="0" err="1"/>
            <a:t>voorwerpen</a:t>
          </a:r>
          <a:r>
            <a:rPr lang="en-US" dirty="0"/>
            <a:t> over het land </a:t>
          </a:r>
          <a:r>
            <a:rPr lang="en-US" dirty="0" err="1"/>
            <a:t>mee</a:t>
          </a:r>
          <a:r>
            <a:rPr lang="en-US" dirty="0"/>
            <a:t> </a:t>
          </a:r>
          <a:r>
            <a:rPr lang="en-US" dirty="0" err="1"/>
            <a:t>hebben</a:t>
          </a:r>
          <a:r>
            <a:rPr lang="en-US" dirty="0"/>
            <a:t> </a:t>
          </a:r>
          <a:r>
            <a:rPr lang="en-US" dirty="0" err="1"/>
            <a:t>genomen</a:t>
          </a:r>
          <a:r>
            <a:rPr lang="en-US" dirty="0"/>
            <a:t>.</a:t>
          </a:r>
        </a:p>
      </dgm:t>
    </dgm:pt>
    <dgm:pt modelId="{3BAA308A-8FE1-4C82-AAD5-12FAB8066E06}" type="parTrans" cxnId="{CC303B4B-AAB6-499D-9515-C0B6B6C4150B}">
      <dgm:prSet/>
      <dgm:spPr/>
      <dgm:t>
        <a:bodyPr/>
        <a:lstStyle/>
        <a:p>
          <a:endParaRPr lang="en-US"/>
        </a:p>
      </dgm:t>
    </dgm:pt>
    <dgm:pt modelId="{73130F4C-4E4D-4F7E-AB51-E0292ABD9408}" type="sibTrans" cxnId="{CC303B4B-AAB6-499D-9515-C0B6B6C4150B}">
      <dgm:prSet/>
      <dgm:spPr/>
      <dgm:t>
        <a:bodyPr/>
        <a:lstStyle/>
        <a:p>
          <a:endParaRPr lang="en-US"/>
        </a:p>
      </dgm:t>
    </dgm:pt>
    <dgm:pt modelId="{97EFFD9F-9EE8-44B4-98B6-B29DB98AB446}" type="pres">
      <dgm:prSet presAssocID="{8FA80D04-98D5-4891-B6B9-221FAFFBE15E}" presName="root" presStyleCnt="0">
        <dgm:presLayoutVars>
          <dgm:dir/>
          <dgm:resizeHandles val="exact"/>
        </dgm:presLayoutVars>
      </dgm:prSet>
      <dgm:spPr/>
    </dgm:pt>
    <dgm:pt modelId="{9DF9607F-FC58-490E-B04F-1645ABD8B9F7}" type="pres">
      <dgm:prSet presAssocID="{BDF492A5-7601-45A5-B064-B6C96ECA3573}" presName="compNode" presStyleCnt="0"/>
      <dgm:spPr/>
    </dgm:pt>
    <dgm:pt modelId="{73BBFC38-D266-403C-911C-25E28DB7BD0D}" type="pres">
      <dgm:prSet presAssocID="{BDF492A5-7601-45A5-B064-B6C96ECA3573}" presName="bgRect" presStyleLbl="bgShp" presStyleIdx="0" presStyleCnt="3"/>
      <dgm:spPr/>
    </dgm:pt>
    <dgm:pt modelId="{2827DD93-B38F-413B-BBBF-8C9E0E4D7E70}" type="pres">
      <dgm:prSet presAssocID="{BDF492A5-7601-45A5-B064-B6C96ECA357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28A6BBA6-35BB-4FC1-842B-F1EB3B7ADF1B}" type="pres">
      <dgm:prSet presAssocID="{BDF492A5-7601-45A5-B064-B6C96ECA3573}" presName="spaceRect" presStyleCnt="0"/>
      <dgm:spPr/>
    </dgm:pt>
    <dgm:pt modelId="{2D66D7F8-562F-4E1D-82E1-14F6D11E46D0}" type="pres">
      <dgm:prSet presAssocID="{BDF492A5-7601-45A5-B064-B6C96ECA3573}" presName="parTx" presStyleLbl="revTx" presStyleIdx="0" presStyleCnt="3">
        <dgm:presLayoutVars>
          <dgm:chMax val="0"/>
          <dgm:chPref val="0"/>
        </dgm:presLayoutVars>
      </dgm:prSet>
      <dgm:spPr/>
    </dgm:pt>
    <dgm:pt modelId="{F36D5EE9-EE41-4081-BC63-7E967DE131C0}" type="pres">
      <dgm:prSet presAssocID="{C5C8E38E-E380-4CB4-8F7E-357623776435}" presName="sibTrans" presStyleCnt="0"/>
      <dgm:spPr/>
    </dgm:pt>
    <dgm:pt modelId="{A87FC012-7183-4B89-94C3-EB64D5A08DD2}" type="pres">
      <dgm:prSet presAssocID="{23A82609-10E4-4018-B3C9-DA625C23DD99}" presName="compNode" presStyleCnt="0"/>
      <dgm:spPr/>
    </dgm:pt>
    <dgm:pt modelId="{E894C070-243C-4A60-9FAB-15CDE909A537}" type="pres">
      <dgm:prSet presAssocID="{23A82609-10E4-4018-B3C9-DA625C23DD99}" presName="bgRect" presStyleLbl="bgShp" presStyleIdx="1" presStyleCnt="3"/>
      <dgm:spPr/>
    </dgm:pt>
    <dgm:pt modelId="{FAEF179B-B97C-4917-B1CA-8B0CB425F560}" type="pres">
      <dgm:prSet presAssocID="{23A82609-10E4-4018-B3C9-DA625C23DD9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228FA01E-674C-4E71-9693-FF9FB106D2FB}" type="pres">
      <dgm:prSet presAssocID="{23A82609-10E4-4018-B3C9-DA625C23DD99}" presName="spaceRect" presStyleCnt="0"/>
      <dgm:spPr/>
    </dgm:pt>
    <dgm:pt modelId="{DCE1E4DE-92A3-4691-8505-D9570A2F53C6}" type="pres">
      <dgm:prSet presAssocID="{23A82609-10E4-4018-B3C9-DA625C23DD99}" presName="parTx" presStyleLbl="revTx" presStyleIdx="1" presStyleCnt="3">
        <dgm:presLayoutVars>
          <dgm:chMax val="0"/>
          <dgm:chPref val="0"/>
        </dgm:presLayoutVars>
      </dgm:prSet>
      <dgm:spPr/>
    </dgm:pt>
    <dgm:pt modelId="{A2C8C782-8B76-4278-947A-14666D5B4F39}" type="pres">
      <dgm:prSet presAssocID="{E3ACC93F-FE82-48B7-AA23-AB659C7D0AA4}" presName="sibTrans" presStyleCnt="0"/>
      <dgm:spPr/>
    </dgm:pt>
    <dgm:pt modelId="{BE530335-9319-4A9A-AC7C-1A23E2F5877C}" type="pres">
      <dgm:prSet presAssocID="{0B55B16E-7EB1-40E8-A418-05005B7B22FA}" presName="compNode" presStyleCnt="0"/>
      <dgm:spPr/>
    </dgm:pt>
    <dgm:pt modelId="{C5CB7DC2-2CAD-433D-BA28-2B04FB8A772A}" type="pres">
      <dgm:prSet presAssocID="{0B55B16E-7EB1-40E8-A418-05005B7B22FA}" presName="bgRect" presStyleLbl="bgShp" presStyleIdx="2" presStyleCnt="3"/>
      <dgm:spPr/>
    </dgm:pt>
    <dgm:pt modelId="{8A4EC257-0A46-46FE-92D4-C96F296975AF}" type="pres">
      <dgm:prSet presAssocID="{0B55B16E-7EB1-40E8-A418-05005B7B22F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D561BC2A-F4FC-4283-B12D-B575C8315040}" type="pres">
      <dgm:prSet presAssocID="{0B55B16E-7EB1-40E8-A418-05005B7B22FA}" presName="spaceRect" presStyleCnt="0"/>
      <dgm:spPr/>
    </dgm:pt>
    <dgm:pt modelId="{2990DF6B-16DA-426E-AC43-DEA4A3E99883}" type="pres">
      <dgm:prSet presAssocID="{0B55B16E-7EB1-40E8-A418-05005B7B22F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DDFB621-BC25-4A3F-82E3-E56FE447037C}" srcId="{8FA80D04-98D5-4891-B6B9-221FAFFBE15E}" destId="{23A82609-10E4-4018-B3C9-DA625C23DD99}" srcOrd="1" destOrd="0" parTransId="{367DF57E-AA68-4C56-9ECA-A6F4DF3C5B4A}" sibTransId="{E3ACC93F-FE82-48B7-AA23-AB659C7D0AA4}"/>
    <dgm:cxn modelId="{CC303B4B-AAB6-499D-9515-C0B6B6C4150B}" srcId="{8FA80D04-98D5-4891-B6B9-221FAFFBE15E}" destId="{0B55B16E-7EB1-40E8-A418-05005B7B22FA}" srcOrd="2" destOrd="0" parTransId="{3BAA308A-8FE1-4C82-AAD5-12FAB8066E06}" sibTransId="{73130F4C-4E4D-4F7E-AB51-E0292ABD9408}"/>
    <dgm:cxn modelId="{AA1C7D7F-16E1-4E1A-91FF-A07A86BB95B5}" type="presOf" srcId="{23A82609-10E4-4018-B3C9-DA625C23DD99}" destId="{DCE1E4DE-92A3-4691-8505-D9570A2F53C6}" srcOrd="0" destOrd="0" presId="urn:microsoft.com/office/officeart/2018/2/layout/IconVerticalSolidList"/>
    <dgm:cxn modelId="{39649EAE-4317-45BD-9A4C-138F11058154}" type="presOf" srcId="{8FA80D04-98D5-4891-B6B9-221FAFFBE15E}" destId="{97EFFD9F-9EE8-44B4-98B6-B29DB98AB446}" srcOrd="0" destOrd="0" presId="urn:microsoft.com/office/officeart/2018/2/layout/IconVerticalSolidList"/>
    <dgm:cxn modelId="{0E7E9ACE-6F3B-4A1B-850A-124ECAE988A3}" type="presOf" srcId="{0B55B16E-7EB1-40E8-A418-05005B7B22FA}" destId="{2990DF6B-16DA-426E-AC43-DEA4A3E99883}" srcOrd="0" destOrd="0" presId="urn:microsoft.com/office/officeart/2018/2/layout/IconVerticalSolidList"/>
    <dgm:cxn modelId="{D55437D1-D7F0-4547-96C3-1B673506AECC}" type="presOf" srcId="{BDF492A5-7601-45A5-B064-B6C96ECA3573}" destId="{2D66D7F8-562F-4E1D-82E1-14F6D11E46D0}" srcOrd="0" destOrd="0" presId="urn:microsoft.com/office/officeart/2018/2/layout/IconVerticalSolidList"/>
    <dgm:cxn modelId="{A5861EE4-E9C1-4AC4-9C42-C073DA539310}" srcId="{8FA80D04-98D5-4891-B6B9-221FAFFBE15E}" destId="{BDF492A5-7601-45A5-B064-B6C96ECA3573}" srcOrd="0" destOrd="0" parTransId="{EB81367B-BEA5-4303-9102-5BEE9CC9A4BA}" sibTransId="{C5C8E38E-E380-4CB4-8F7E-357623776435}"/>
    <dgm:cxn modelId="{80388AF9-6AF9-457F-B9B1-CB7C550ACF17}" type="presParOf" srcId="{97EFFD9F-9EE8-44B4-98B6-B29DB98AB446}" destId="{9DF9607F-FC58-490E-B04F-1645ABD8B9F7}" srcOrd="0" destOrd="0" presId="urn:microsoft.com/office/officeart/2018/2/layout/IconVerticalSolidList"/>
    <dgm:cxn modelId="{3181B18F-BBAE-4429-B888-F09ED1FB461E}" type="presParOf" srcId="{9DF9607F-FC58-490E-B04F-1645ABD8B9F7}" destId="{73BBFC38-D266-403C-911C-25E28DB7BD0D}" srcOrd="0" destOrd="0" presId="urn:microsoft.com/office/officeart/2018/2/layout/IconVerticalSolidList"/>
    <dgm:cxn modelId="{5F102E81-40B1-4E99-BDD2-F1C1ACED9D60}" type="presParOf" srcId="{9DF9607F-FC58-490E-B04F-1645ABD8B9F7}" destId="{2827DD93-B38F-413B-BBBF-8C9E0E4D7E70}" srcOrd="1" destOrd="0" presId="urn:microsoft.com/office/officeart/2018/2/layout/IconVerticalSolidList"/>
    <dgm:cxn modelId="{73D019E1-9872-44DC-9EF1-B342CAD47CAF}" type="presParOf" srcId="{9DF9607F-FC58-490E-B04F-1645ABD8B9F7}" destId="{28A6BBA6-35BB-4FC1-842B-F1EB3B7ADF1B}" srcOrd="2" destOrd="0" presId="urn:microsoft.com/office/officeart/2018/2/layout/IconVerticalSolidList"/>
    <dgm:cxn modelId="{05144560-4C81-4109-A497-D1DAA2F65725}" type="presParOf" srcId="{9DF9607F-FC58-490E-B04F-1645ABD8B9F7}" destId="{2D66D7F8-562F-4E1D-82E1-14F6D11E46D0}" srcOrd="3" destOrd="0" presId="urn:microsoft.com/office/officeart/2018/2/layout/IconVerticalSolidList"/>
    <dgm:cxn modelId="{B8FD5D15-77EC-4013-B0E1-4A34DBEA8FBC}" type="presParOf" srcId="{97EFFD9F-9EE8-44B4-98B6-B29DB98AB446}" destId="{F36D5EE9-EE41-4081-BC63-7E967DE131C0}" srcOrd="1" destOrd="0" presId="urn:microsoft.com/office/officeart/2018/2/layout/IconVerticalSolidList"/>
    <dgm:cxn modelId="{182E6BAB-B0D0-4E96-B131-792A9BC9D0D0}" type="presParOf" srcId="{97EFFD9F-9EE8-44B4-98B6-B29DB98AB446}" destId="{A87FC012-7183-4B89-94C3-EB64D5A08DD2}" srcOrd="2" destOrd="0" presId="urn:microsoft.com/office/officeart/2018/2/layout/IconVerticalSolidList"/>
    <dgm:cxn modelId="{88B2E530-9C95-4B47-9447-21FA45799EB0}" type="presParOf" srcId="{A87FC012-7183-4B89-94C3-EB64D5A08DD2}" destId="{E894C070-243C-4A60-9FAB-15CDE909A537}" srcOrd="0" destOrd="0" presId="urn:microsoft.com/office/officeart/2018/2/layout/IconVerticalSolidList"/>
    <dgm:cxn modelId="{FC98EB4F-F983-4E45-829B-BB48DD926B95}" type="presParOf" srcId="{A87FC012-7183-4B89-94C3-EB64D5A08DD2}" destId="{FAEF179B-B97C-4917-B1CA-8B0CB425F560}" srcOrd="1" destOrd="0" presId="urn:microsoft.com/office/officeart/2018/2/layout/IconVerticalSolidList"/>
    <dgm:cxn modelId="{50877DF2-8EEE-4897-BE12-7C39A2C913E9}" type="presParOf" srcId="{A87FC012-7183-4B89-94C3-EB64D5A08DD2}" destId="{228FA01E-674C-4E71-9693-FF9FB106D2FB}" srcOrd="2" destOrd="0" presId="urn:microsoft.com/office/officeart/2018/2/layout/IconVerticalSolidList"/>
    <dgm:cxn modelId="{7956257F-B5B5-47B4-B7A5-DF0EA319D9FC}" type="presParOf" srcId="{A87FC012-7183-4B89-94C3-EB64D5A08DD2}" destId="{DCE1E4DE-92A3-4691-8505-D9570A2F53C6}" srcOrd="3" destOrd="0" presId="urn:microsoft.com/office/officeart/2018/2/layout/IconVerticalSolidList"/>
    <dgm:cxn modelId="{BA97DE22-B7EA-47B8-997D-4E0C0AEF2914}" type="presParOf" srcId="{97EFFD9F-9EE8-44B4-98B6-B29DB98AB446}" destId="{A2C8C782-8B76-4278-947A-14666D5B4F39}" srcOrd="3" destOrd="0" presId="urn:microsoft.com/office/officeart/2018/2/layout/IconVerticalSolidList"/>
    <dgm:cxn modelId="{72A73236-7327-434E-BD15-30723BAE3503}" type="presParOf" srcId="{97EFFD9F-9EE8-44B4-98B6-B29DB98AB446}" destId="{BE530335-9319-4A9A-AC7C-1A23E2F5877C}" srcOrd="4" destOrd="0" presId="urn:microsoft.com/office/officeart/2018/2/layout/IconVerticalSolidList"/>
    <dgm:cxn modelId="{3766C780-BA82-441C-A142-6F97FE9738B9}" type="presParOf" srcId="{BE530335-9319-4A9A-AC7C-1A23E2F5877C}" destId="{C5CB7DC2-2CAD-433D-BA28-2B04FB8A772A}" srcOrd="0" destOrd="0" presId="urn:microsoft.com/office/officeart/2018/2/layout/IconVerticalSolidList"/>
    <dgm:cxn modelId="{38457CB5-2D46-4C65-9E59-846A2E3CFEBC}" type="presParOf" srcId="{BE530335-9319-4A9A-AC7C-1A23E2F5877C}" destId="{8A4EC257-0A46-46FE-92D4-C96F296975AF}" srcOrd="1" destOrd="0" presId="urn:microsoft.com/office/officeart/2018/2/layout/IconVerticalSolidList"/>
    <dgm:cxn modelId="{270B4215-09F2-4557-BC51-EE5C1394A129}" type="presParOf" srcId="{BE530335-9319-4A9A-AC7C-1A23E2F5877C}" destId="{D561BC2A-F4FC-4283-B12D-B575C8315040}" srcOrd="2" destOrd="0" presId="urn:microsoft.com/office/officeart/2018/2/layout/IconVerticalSolidList"/>
    <dgm:cxn modelId="{C7913009-39D3-40D4-9E35-296819893DC5}" type="presParOf" srcId="{BE530335-9319-4A9A-AC7C-1A23E2F5877C}" destId="{2990DF6B-16DA-426E-AC43-DEA4A3E9988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7228E-A8CD-4C3E-A60F-0CE1F88AB046}">
      <dsp:nvSpPr>
        <dsp:cNvPr id="0" name=""/>
        <dsp:cNvSpPr/>
      </dsp:nvSpPr>
      <dsp:spPr>
        <a:xfrm>
          <a:off x="0" y="5512"/>
          <a:ext cx="6254749" cy="9827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200" kern="1200"/>
            <a:t>Revision</a:t>
          </a:r>
          <a:r>
            <a:rPr lang="en-GB" sz="4200" kern="1200"/>
            <a:t> last lesson</a:t>
          </a:r>
          <a:endParaRPr lang="en-US" sz="4200" kern="1200"/>
        </a:p>
      </dsp:txBody>
      <dsp:txXfrm>
        <a:off x="47976" y="53488"/>
        <a:ext cx="6158797" cy="886847"/>
      </dsp:txXfrm>
    </dsp:sp>
    <dsp:sp modelId="{B189BF65-0D21-448A-8BC7-113E1C8856D4}">
      <dsp:nvSpPr>
        <dsp:cNvPr id="0" name=""/>
        <dsp:cNvSpPr/>
      </dsp:nvSpPr>
      <dsp:spPr>
        <a:xfrm>
          <a:off x="0" y="1109272"/>
          <a:ext cx="6254749" cy="98279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200" kern="1200"/>
            <a:t>Discuss lesson aims</a:t>
          </a:r>
          <a:endParaRPr lang="en-US" sz="4200" kern="1200"/>
        </a:p>
      </dsp:txBody>
      <dsp:txXfrm>
        <a:off x="47976" y="1157248"/>
        <a:ext cx="6158797" cy="886847"/>
      </dsp:txXfrm>
    </dsp:sp>
    <dsp:sp modelId="{4B2A5B0F-88D8-490D-A937-BC92446D23B3}">
      <dsp:nvSpPr>
        <dsp:cNvPr id="0" name=""/>
        <dsp:cNvSpPr/>
      </dsp:nvSpPr>
      <dsp:spPr>
        <a:xfrm>
          <a:off x="0" y="2213032"/>
          <a:ext cx="6254749" cy="98279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200" kern="1200"/>
            <a:t>Travel fair</a:t>
          </a:r>
          <a:endParaRPr lang="en-US" sz="4200" kern="1200"/>
        </a:p>
      </dsp:txBody>
      <dsp:txXfrm>
        <a:off x="47976" y="2261008"/>
        <a:ext cx="6158797" cy="886847"/>
      </dsp:txXfrm>
    </dsp:sp>
    <dsp:sp modelId="{B9D30AAA-6465-4266-B052-2680C2DA233E}">
      <dsp:nvSpPr>
        <dsp:cNvPr id="0" name=""/>
        <dsp:cNvSpPr/>
      </dsp:nvSpPr>
      <dsp:spPr>
        <a:xfrm>
          <a:off x="0" y="3316792"/>
          <a:ext cx="6254749" cy="9827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200" kern="1200"/>
            <a:t>Feedback</a:t>
          </a:r>
          <a:endParaRPr lang="en-US" sz="4200" kern="1200"/>
        </a:p>
      </dsp:txBody>
      <dsp:txXfrm>
        <a:off x="47976" y="3364768"/>
        <a:ext cx="6158797" cy="886847"/>
      </dsp:txXfrm>
    </dsp:sp>
    <dsp:sp modelId="{CE53ED5C-A2A0-4268-8AD9-C462BBE7FE63}">
      <dsp:nvSpPr>
        <dsp:cNvPr id="0" name=""/>
        <dsp:cNvSpPr/>
      </dsp:nvSpPr>
      <dsp:spPr>
        <a:xfrm>
          <a:off x="0" y="4420552"/>
          <a:ext cx="6254749" cy="98279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200" kern="1200"/>
            <a:t>Socrative</a:t>
          </a:r>
          <a:endParaRPr lang="en-US" sz="4200" kern="1200"/>
        </a:p>
      </dsp:txBody>
      <dsp:txXfrm>
        <a:off x="47976" y="4468528"/>
        <a:ext cx="6158797" cy="8868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4716D9-D80C-42EC-A59A-27FE73357FD5}">
      <dsp:nvSpPr>
        <dsp:cNvPr id="0" name=""/>
        <dsp:cNvSpPr/>
      </dsp:nvSpPr>
      <dsp:spPr>
        <a:xfrm>
          <a:off x="0" y="0"/>
          <a:ext cx="8652192" cy="10782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Je kunt met behulp van de geleerde stof uit het hoofdstuk informatie geven over het land van jouw groepje.</a:t>
          </a:r>
          <a:endParaRPr lang="en-US" sz="2200" kern="1200"/>
        </a:p>
      </dsp:txBody>
      <dsp:txXfrm>
        <a:off x="31580" y="31580"/>
        <a:ext cx="7488698" cy="1015070"/>
      </dsp:txXfrm>
    </dsp:sp>
    <dsp:sp modelId="{63BC10C0-0BFB-4BEF-96EA-CE0107843DAC}">
      <dsp:nvSpPr>
        <dsp:cNvPr id="0" name=""/>
        <dsp:cNvSpPr/>
      </dsp:nvSpPr>
      <dsp:spPr>
        <a:xfrm>
          <a:off x="763428" y="1257935"/>
          <a:ext cx="8652192" cy="107823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Je bent in staat om feedback te geven aan andere groepjes door de sandwichmethode te gebruiken (top,tip,top)</a:t>
          </a:r>
          <a:endParaRPr lang="en-US" sz="2200" kern="1200"/>
        </a:p>
      </dsp:txBody>
      <dsp:txXfrm>
        <a:off x="795008" y="1289515"/>
        <a:ext cx="7124754" cy="1015069"/>
      </dsp:txXfrm>
    </dsp:sp>
    <dsp:sp modelId="{DED41654-A01C-4077-8F7E-1C811D03AC60}">
      <dsp:nvSpPr>
        <dsp:cNvPr id="0" name=""/>
        <dsp:cNvSpPr/>
      </dsp:nvSpPr>
      <dsp:spPr>
        <a:xfrm>
          <a:off x="1526857" y="2515870"/>
          <a:ext cx="8652192" cy="107823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Je bent in staat om tijdens de presentatie Engels te spreken zodat je informatie over kunt brengen en te begrijpen bent.</a:t>
          </a:r>
          <a:endParaRPr lang="en-US" sz="2200" kern="1200"/>
        </a:p>
      </dsp:txBody>
      <dsp:txXfrm>
        <a:off x="1558437" y="2547450"/>
        <a:ext cx="7124754" cy="1015070"/>
      </dsp:txXfrm>
    </dsp:sp>
    <dsp:sp modelId="{C171FB3C-93B6-4420-A36A-FF04CED708E6}">
      <dsp:nvSpPr>
        <dsp:cNvPr id="0" name=""/>
        <dsp:cNvSpPr/>
      </dsp:nvSpPr>
      <dsp:spPr>
        <a:xfrm>
          <a:off x="7951343" y="817657"/>
          <a:ext cx="700849" cy="70084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8109034" y="817657"/>
        <a:ext cx="385467" cy="527389"/>
      </dsp:txXfrm>
    </dsp:sp>
    <dsp:sp modelId="{230A4EB5-3DF8-45A5-941E-8789682D8A8A}">
      <dsp:nvSpPr>
        <dsp:cNvPr id="0" name=""/>
        <dsp:cNvSpPr/>
      </dsp:nvSpPr>
      <dsp:spPr>
        <a:xfrm>
          <a:off x="8714771" y="2068404"/>
          <a:ext cx="700849" cy="70084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8872462" y="2068404"/>
        <a:ext cx="385467" cy="5273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BBFC38-D266-403C-911C-25E28DB7BD0D}">
      <dsp:nvSpPr>
        <dsp:cNvPr id="0" name=""/>
        <dsp:cNvSpPr/>
      </dsp:nvSpPr>
      <dsp:spPr>
        <a:xfrm>
          <a:off x="0" y="660"/>
          <a:ext cx="6254749" cy="15450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27DD93-B38F-413B-BBBF-8C9E0E4D7E70}">
      <dsp:nvSpPr>
        <dsp:cNvPr id="0" name=""/>
        <dsp:cNvSpPr/>
      </dsp:nvSpPr>
      <dsp:spPr>
        <a:xfrm>
          <a:off x="467366" y="348288"/>
          <a:ext cx="849756" cy="8497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66D7F8-562F-4E1D-82E1-14F6D11E46D0}">
      <dsp:nvSpPr>
        <dsp:cNvPr id="0" name=""/>
        <dsp:cNvSpPr/>
      </dsp:nvSpPr>
      <dsp:spPr>
        <a:xfrm>
          <a:off x="1784489" y="660"/>
          <a:ext cx="4470260" cy="15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14" tIns="163514" rIns="163514" bIns="16351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Gebruik de sandwich methode tijdens het feedback geven.</a:t>
          </a:r>
        </a:p>
      </dsp:txBody>
      <dsp:txXfrm>
        <a:off x="1784489" y="660"/>
        <a:ext cx="4470260" cy="1545012"/>
      </dsp:txXfrm>
    </dsp:sp>
    <dsp:sp modelId="{E894C070-243C-4A60-9FAB-15CDE909A537}">
      <dsp:nvSpPr>
        <dsp:cNvPr id="0" name=""/>
        <dsp:cNvSpPr/>
      </dsp:nvSpPr>
      <dsp:spPr>
        <a:xfrm>
          <a:off x="0" y="1931926"/>
          <a:ext cx="6254749" cy="154501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EF179B-B97C-4917-B1CA-8B0CB425F560}">
      <dsp:nvSpPr>
        <dsp:cNvPr id="0" name=""/>
        <dsp:cNvSpPr/>
      </dsp:nvSpPr>
      <dsp:spPr>
        <a:xfrm>
          <a:off x="467366" y="2279554"/>
          <a:ext cx="849756" cy="84975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E1E4DE-92A3-4691-8505-D9570A2F53C6}">
      <dsp:nvSpPr>
        <dsp:cNvPr id="0" name=""/>
        <dsp:cNvSpPr/>
      </dsp:nvSpPr>
      <dsp:spPr>
        <a:xfrm>
          <a:off x="1784489" y="1931926"/>
          <a:ext cx="4470260" cy="15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14" tIns="163514" rIns="163514" bIns="16351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Top, tip, top</a:t>
          </a:r>
        </a:p>
      </dsp:txBody>
      <dsp:txXfrm>
        <a:off x="1784489" y="1931926"/>
        <a:ext cx="4470260" cy="1545012"/>
      </dsp:txXfrm>
    </dsp:sp>
    <dsp:sp modelId="{C5CB7DC2-2CAD-433D-BA28-2B04FB8A772A}">
      <dsp:nvSpPr>
        <dsp:cNvPr id="0" name=""/>
        <dsp:cNvSpPr/>
      </dsp:nvSpPr>
      <dsp:spPr>
        <a:xfrm>
          <a:off x="0" y="3863192"/>
          <a:ext cx="6254749" cy="154501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4EC257-0A46-46FE-92D4-C96F296975AF}">
      <dsp:nvSpPr>
        <dsp:cNvPr id="0" name=""/>
        <dsp:cNvSpPr/>
      </dsp:nvSpPr>
      <dsp:spPr>
        <a:xfrm>
          <a:off x="467366" y="4210819"/>
          <a:ext cx="849756" cy="84975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90DF6B-16DA-426E-AC43-DEA4A3E99883}">
      <dsp:nvSpPr>
        <dsp:cNvPr id="0" name=""/>
        <dsp:cNvSpPr/>
      </dsp:nvSpPr>
      <dsp:spPr>
        <a:xfrm>
          <a:off x="1784489" y="3863192"/>
          <a:ext cx="4470260" cy="15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14" tIns="163514" rIns="163514" bIns="16351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Probeer</a:t>
          </a:r>
          <a:r>
            <a:rPr lang="en-US" sz="1800" kern="1200" dirty="0"/>
            <a:t> </a:t>
          </a:r>
          <a:r>
            <a:rPr lang="en-US" sz="1800" kern="1200" dirty="0" err="1"/>
            <a:t>goed</a:t>
          </a:r>
          <a:r>
            <a:rPr lang="en-US" sz="1800" kern="1200" dirty="0"/>
            <a:t> je </a:t>
          </a:r>
          <a:r>
            <a:rPr lang="en-US" sz="1800" kern="1200" dirty="0" err="1"/>
            <a:t>argumenten</a:t>
          </a:r>
          <a:r>
            <a:rPr lang="en-US" sz="1800" kern="1200" dirty="0"/>
            <a:t> </a:t>
          </a:r>
          <a:r>
            <a:rPr lang="en-US" sz="1800" kern="1200" dirty="0" err="1"/>
            <a:t>te</a:t>
          </a:r>
          <a:r>
            <a:rPr lang="en-US" sz="1800" kern="1200" dirty="0"/>
            <a:t> </a:t>
          </a:r>
          <a:r>
            <a:rPr lang="en-US" sz="1800" kern="1200" dirty="0" err="1"/>
            <a:t>onderbouwen</a:t>
          </a:r>
          <a:r>
            <a:rPr lang="en-US" sz="1800" kern="1200" dirty="0"/>
            <a:t>, </a:t>
          </a:r>
          <a:r>
            <a:rPr lang="en-US" sz="1800" kern="1200" dirty="0" err="1"/>
            <a:t>dus</a:t>
          </a:r>
          <a:r>
            <a:rPr lang="en-US" sz="1800" kern="1200" dirty="0"/>
            <a:t> </a:t>
          </a:r>
          <a:r>
            <a:rPr lang="en-US" sz="1800" kern="1200" dirty="0" err="1"/>
            <a:t>niet</a:t>
          </a:r>
          <a:r>
            <a:rPr lang="en-US" sz="1800" kern="1200" dirty="0"/>
            <a:t>: </a:t>
          </a:r>
          <a:r>
            <a:rPr lang="en-US" sz="1800" kern="1200" dirty="0" err="1"/>
            <a:t>ik</a:t>
          </a:r>
          <a:r>
            <a:rPr lang="en-US" sz="1800" kern="1200" dirty="0"/>
            <a:t> </a:t>
          </a:r>
          <a:r>
            <a:rPr lang="en-US" sz="1800" kern="1200" dirty="0" err="1"/>
            <a:t>vond</a:t>
          </a:r>
          <a:r>
            <a:rPr lang="en-US" sz="1800" kern="1200" dirty="0"/>
            <a:t> het </a:t>
          </a:r>
          <a:r>
            <a:rPr lang="en-US" sz="1800" kern="1200" dirty="0" err="1"/>
            <a:t>leuk</a:t>
          </a:r>
          <a:r>
            <a:rPr lang="en-US" sz="1800" kern="1200" dirty="0"/>
            <a:t>. Maar </a:t>
          </a:r>
          <a:r>
            <a:rPr lang="en-US" sz="1800" kern="1200" dirty="0" err="1"/>
            <a:t>wel</a:t>
          </a:r>
          <a:r>
            <a:rPr lang="en-US" sz="1800" kern="1200" dirty="0"/>
            <a:t>: </a:t>
          </a:r>
          <a:r>
            <a:rPr lang="en-US" sz="1800" kern="1200" dirty="0" err="1"/>
            <a:t>ik</a:t>
          </a:r>
          <a:r>
            <a:rPr lang="en-US" sz="1800" kern="1200" dirty="0"/>
            <a:t> </a:t>
          </a:r>
          <a:r>
            <a:rPr lang="en-US" sz="1800" kern="1200" dirty="0" err="1"/>
            <a:t>vond</a:t>
          </a:r>
          <a:r>
            <a:rPr lang="en-US" sz="1800" kern="1200" dirty="0"/>
            <a:t> het </a:t>
          </a:r>
          <a:r>
            <a:rPr lang="en-US" sz="1800" kern="1200" dirty="0" err="1"/>
            <a:t>kraampje</a:t>
          </a:r>
          <a:r>
            <a:rPr lang="en-US" sz="1800" kern="1200" dirty="0"/>
            <a:t> </a:t>
          </a:r>
          <a:r>
            <a:rPr lang="en-US" sz="1800" kern="1200" dirty="0" err="1"/>
            <a:t>leuk</a:t>
          </a:r>
          <a:r>
            <a:rPr lang="en-US" sz="1800" kern="1200" dirty="0"/>
            <a:t>, </a:t>
          </a:r>
          <a:r>
            <a:rPr lang="en-US" sz="1800" kern="1200" dirty="0" err="1"/>
            <a:t>omdat</a:t>
          </a:r>
          <a:r>
            <a:rPr lang="en-US" sz="1800" kern="1200" dirty="0"/>
            <a:t> </a:t>
          </a:r>
          <a:r>
            <a:rPr lang="en-US" sz="1800" kern="1200" dirty="0" err="1"/>
            <a:t>jullie</a:t>
          </a:r>
          <a:r>
            <a:rPr lang="en-US" sz="1800" kern="1200" dirty="0"/>
            <a:t> </a:t>
          </a:r>
          <a:r>
            <a:rPr lang="en-US" sz="1800" kern="1200" dirty="0" err="1"/>
            <a:t>veel</a:t>
          </a:r>
          <a:r>
            <a:rPr lang="en-US" sz="1800" kern="1200" dirty="0"/>
            <a:t> </a:t>
          </a:r>
          <a:r>
            <a:rPr lang="en-US" sz="1800" kern="1200" dirty="0" err="1"/>
            <a:t>voorwerpen</a:t>
          </a:r>
          <a:r>
            <a:rPr lang="en-US" sz="1800" kern="1200" dirty="0"/>
            <a:t> over het land </a:t>
          </a:r>
          <a:r>
            <a:rPr lang="en-US" sz="1800" kern="1200" dirty="0" err="1"/>
            <a:t>mee</a:t>
          </a:r>
          <a:r>
            <a:rPr lang="en-US" sz="1800" kern="1200" dirty="0"/>
            <a:t> </a:t>
          </a:r>
          <a:r>
            <a:rPr lang="en-US" sz="1800" kern="1200" dirty="0" err="1"/>
            <a:t>hebben</a:t>
          </a:r>
          <a:r>
            <a:rPr lang="en-US" sz="1800" kern="1200" dirty="0"/>
            <a:t> </a:t>
          </a:r>
          <a:r>
            <a:rPr lang="en-US" sz="1800" kern="1200" dirty="0" err="1"/>
            <a:t>genomen</a:t>
          </a:r>
          <a:r>
            <a:rPr lang="en-US" sz="1800" kern="1200" dirty="0"/>
            <a:t>.</a:t>
          </a:r>
        </a:p>
      </dsp:txBody>
      <dsp:txXfrm>
        <a:off x="1784489" y="3863192"/>
        <a:ext cx="4470260" cy="1545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b.socrative.com/teacher/#import-quiz/4300585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Lesson two</a:t>
            </a:r>
            <a:br>
              <a:rPr lang="nl-NL" dirty="0"/>
            </a:br>
            <a:r>
              <a:rPr lang="nl-NL" sz="3600" dirty="0"/>
              <a:t>Travel fair</a:t>
            </a:r>
            <a:endParaRPr lang="en-GB" sz="3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Chapter 8: going places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36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1679" y="644525"/>
            <a:ext cx="3384329" cy="5408866"/>
          </a:xfrm>
        </p:spPr>
        <p:txBody>
          <a:bodyPr anchor="ctr">
            <a:normAutofit/>
          </a:bodyPr>
          <a:lstStyle/>
          <a:p>
            <a:r>
              <a:rPr lang="nl-NL" sz="4000"/>
              <a:t>What are we going to do?</a:t>
            </a:r>
            <a:endParaRPr lang="en-GB" sz="4000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89C3EC33-2E7D-49A2-BA88-A0DBDE4CAA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756334"/>
              </p:ext>
            </p:extLst>
          </p:nvPr>
        </p:nvGraphicFramePr>
        <p:xfrm>
          <a:off x="5175250" y="644525"/>
          <a:ext cx="6254750" cy="540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4770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Freeform 6">
            <a:extLst>
              <a:ext uri="{FF2B5EF4-FFF2-40B4-BE49-F238E27FC236}">
                <a16:creationId xmlns:a16="http://schemas.microsoft.com/office/drawing/2014/main" id="{B217C2AD-51B4-40CE-A71F-F5D3F846D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F1BF92E-23CF-4BFE-9E1F-C359BACFA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1D21332B-FE15-41A6-8919-8563A89EAE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95A488-F65E-4991-BD2B-580AA8B79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901" y="3741641"/>
            <a:ext cx="10134198" cy="18579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800" spc="800" dirty="0"/>
              <a:t>Revision last lesson</a:t>
            </a: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81E56524-836B-417E-BCE0-4E1A9C73E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3314" y="5715000"/>
            <a:ext cx="8045373" cy="6606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b="1" cap="all" spc="400" dirty="0">
                <a:solidFill>
                  <a:schemeClr val="tx2"/>
                </a:solidFill>
              </a:rPr>
              <a:t>Ball game!</a:t>
            </a:r>
          </a:p>
        </p:txBody>
      </p:sp>
      <p:sp>
        <p:nvSpPr>
          <p:cNvPr id="81" name="Freeform 6">
            <a:extLst>
              <a:ext uri="{FF2B5EF4-FFF2-40B4-BE49-F238E27FC236}">
                <a16:creationId xmlns:a16="http://schemas.microsoft.com/office/drawing/2014/main" id="{439F6CA3-780D-4C3A-A889-C705E7E7D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026" name="Picture 2" descr="Afbeeldingsresultaat voor soft ball">
            <a:extLst>
              <a:ext uri="{FF2B5EF4-FFF2-40B4-BE49-F238E27FC236}">
                <a16:creationId xmlns:a16="http://schemas.microsoft.com/office/drawing/2014/main" id="{AA89EE85-C3E9-4365-934C-95D3436FFD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52271" y="941544"/>
            <a:ext cx="2487458" cy="2487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Rectangle 82">
            <a:extLst>
              <a:ext uri="{FF2B5EF4-FFF2-40B4-BE49-F238E27FC236}">
                <a16:creationId xmlns:a16="http://schemas.microsoft.com/office/drawing/2014/main" id="{E6335BA4-3C40-424B-A885-29B1007B80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792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A7AC5-3FC9-4462-9B75-89218338C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en-US"/>
              <a:t>Lesson aims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DB0AC2D-C2D9-4A86-9A15-AA59BDE57F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7260596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7416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89DBA3C2-C92B-4CEB-868F-52A62295B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CC3589-E851-4082-BD6E-282410B14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382385"/>
            <a:ext cx="10668004" cy="1113295"/>
          </a:xfrm>
        </p:spPr>
        <p:txBody>
          <a:bodyPr anchor="b">
            <a:normAutofit/>
          </a:bodyPr>
          <a:lstStyle/>
          <a:p>
            <a:pPr algn="ctr"/>
            <a:r>
              <a:rPr lang="en-US"/>
              <a:t>Travel fair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BBE26CB-7A04-4B15-9A03-C4E8F75BE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6" y="1495680"/>
            <a:ext cx="10668004" cy="4342411"/>
          </a:xfrm>
        </p:spPr>
        <p:txBody>
          <a:bodyPr>
            <a:normAutofit fontScale="77500" lnSpcReduction="20000"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W</a:t>
            </a:r>
            <a:r>
              <a:rPr lang="nl-NL" sz="2400" dirty="0"/>
              <a:t>at ga je doen?		             Je gaat je kraampje binnen vijf minuten klaar zetten en een     				             kwartier lang je kraampje presenteren aan je medeleerlingen en 				             docent.</a:t>
            </a:r>
          </a:p>
          <a:p>
            <a:r>
              <a:rPr lang="nl-NL" sz="2400" dirty="0">
                <a:solidFill>
                  <a:srgbClr val="FF0000"/>
                </a:solidFill>
              </a:rPr>
              <a:t>H</a:t>
            </a:r>
            <a:r>
              <a:rPr lang="nl-NL" sz="2400" dirty="0"/>
              <a:t>oe ga je dat doen?	             Iedereen gaat tegelijkertijd presenteren.  </a:t>
            </a:r>
            <a:br>
              <a:rPr lang="nl-NL" sz="2400" dirty="0"/>
            </a:br>
            <a:r>
              <a:rPr lang="nl-NL" sz="2400" dirty="0"/>
              <a:t>                                                   De eerste twee leerlingen uit het groepje gaan presenteren en de                             				andere twee leerlingen uit het groepje schrijven feedback op.</a:t>
            </a:r>
            <a:br>
              <a:rPr lang="nl-NL" sz="2400" dirty="0"/>
            </a:br>
            <a:r>
              <a:rPr lang="nl-NL" sz="2400" dirty="0"/>
              <a:t> 				Schrijf een top, tip en een top op tijdens dat de andere leerlingen 				              aan het presenteren zijn. Dit is de Sandwich methode. </a:t>
            </a:r>
            <a:endParaRPr lang="en-US" sz="2400" dirty="0"/>
          </a:p>
          <a:p>
            <a:r>
              <a:rPr lang="en-US" sz="2400" dirty="0" err="1">
                <a:solidFill>
                  <a:srgbClr val="FF0000"/>
                </a:solidFill>
              </a:rPr>
              <a:t>H</a:t>
            </a:r>
            <a:r>
              <a:rPr lang="en-US" sz="2400" dirty="0" err="1"/>
              <a:t>ulp</a:t>
            </a:r>
            <a:r>
              <a:rPr lang="en-US" sz="2400" dirty="0"/>
              <a:t>:				</a:t>
            </a:r>
            <a:r>
              <a:rPr lang="en-US" sz="2400" dirty="0" err="1"/>
              <a:t>Sandwichmethode</a:t>
            </a:r>
            <a:r>
              <a:rPr lang="en-US" sz="2400" dirty="0"/>
              <a:t> </a:t>
            </a:r>
            <a:r>
              <a:rPr lang="en-US" sz="2400" dirty="0" err="1"/>
              <a:t>bij</a:t>
            </a:r>
            <a:r>
              <a:rPr lang="en-US" sz="2400" dirty="0"/>
              <a:t> feedback </a:t>
            </a:r>
            <a:r>
              <a:rPr lang="en-US" sz="2400" dirty="0" err="1"/>
              <a:t>gebruiken</a:t>
            </a:r>
            <a:r>
              <a:rPr lang="en-US" sz="2400" dirty="0"/>
              <a:t>. </a:t>
            </a:r>
            <a:r>
              <a:rPr lang="en-US" sz="2400" dirty="0" err="1"/>
              <a:t>Als</a:t>
            </a:r>
            <a:r>
              <a:rPr lang="en-US" sz="2400" dirty="0"/>
              <a:t> je </a:t>
            </a:r>
            <a:r>
              <a:rPr lang="en-US" sz="2400" dirty="0" err="1"/>
              <a:t>niet</a:t>
            </a:r>
            <a:r>
              <a:rPr lang="en-US" sz="2400" dirty="0"/>
              <a:t> </a:t>
            </a:r>
            <a:r>
              <a:rPr lang="en-US" sz="2400" dirty="0" err="1"/>
              <a:t>uit</a:t>
            </a:r>
            <a:r>
              <a:rPr lang="en-US" sz="2400" dirty="0"/>
              <a:t> je 					</a:t>
            </a:r>
            <a:r>
              <a:rPr lang="en-US" sz="2400" dirty="0" err="1"/>
              <a:t>woorden</a:t>
            </a:r>
            <a:r>
              <a:rPr lang="en-US" sz="2400" dirty="0"/>
              <a:t> </a:t>
            </a:r>
            <a:r>
              <a:rPr lang="en-US" sz="2400" dirty="0" err="1"/>
              <a:t>komt</a:t>
            </a:r>
            <a:r>
              <a:rPr lang="en-US" sz="2400" dirty="0"/>
              <a:t> of </a:t>
            </a:r>
            <a:r>
              <a:rPr lang="en-US" sz="2400" dirty="0" err="1"/>
              <a:t>iets</a:t>
            </a:r>
            <a:r>
              <a:rPr lang="en-US" sz="2400" dirty="0"/>
              <a:t> </a:t>
            </a:r>
            <a:r>
              <a:rPr lang="en-US" sz="2400" dirty="0" err="1"/>
              <a:t>niet</a:t>
            </a:r>
            <a:r>
              <a:rPr lang="en-US" sz="2400" dirty="0"/>
              <a:t> </a:t>
            </a:r>
            <a:r>
              <a:rPr lang="en-US" sz="2400" dirty="0" err="1"/>
              <a:t>begrijpt</a:t>
            </a:r>
            <a:r>
              <a:rPr lang="en-US" sz="2400" dirty="0"/>
              <a:t> mag je de docent </a:t>
            </a:r>
            <a:r>
              <a:rPr lang="en-US" sz="2400" dirty="0" err="1"/>
              <a:t>vragen</a:t>
            </a:r>
            <a:r>
              <a:rPr lang="en-US" sz="2400" dirty="0"/>
              <a:t>.	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T</a:t>
            </a:r>
            <a:r>
              <a:rPr lang="en-US" sz="2400" dirty="0" err="1"/>
              <a:t>ijd</a:t>
            </a:r>
            <a:r>
              <a:rPr lang="en-US" sz="2400" dirty="0"/>
              <a:t>:				5 min </a:t>
            </a:r>
            <a:r>
              <a:rPr lang="en-US" sz="2400" dirty="0" err="1"/>
              <a:t>voor</a:t>
            </a:r>
            <a:r>
              <a:rPr lang="en-US" sz="2400" dirty="0"/>
              <a:t> </a:t>
            </a:r>
            <a:r>
              <a:rPr lang="en-US" sz="2400" dirty="0" err="1"/>
              <a:t>klaarzetten</a:t>
            </a:r>
            <a:r>
              <a:rPr lang="en-US" sz="2400" dirty="0"/>
              <a:t>, 15 min per ronde om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presenteren</a:t>
            </a:r>
            <a:r>
              <a:rPr lang="en-US" sz="2400" dirty="0"/>
              <a:t> of 					feedback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geven</a:t>
            </a:r>
            <a:r>
              <a:rPr lang="en-US" sz="2400" dirty="0"/>
              <a:t>. Timer </a:t>
            </a:r>
            <a:r>
              <a:rPr lang="en-US" sz="2400" dirty="0" err="1"/>
              <a:t>gaat</a:t>
            </a:r>
            <a:r>
              <a:rPr lang="en-US" sz="2400" dirty="0"/>
              <a:t> </a:t>
            </a:r>
            <a:r>
              <a:rPr lang="en-US" sz="2400" dirty="0" err="1"/>
              <a:t>wanneer</a:t>
            </a:r>
            <a:r>
              <a:rPr lang="en-US" sz="2400" dirty="0"/>
              <a:t> ronde </a:t>
            </a:r>
            <a:r>
              <a:rPr lang="en-US" sz="2400" dirty="0" err="1"/>
              <a:t>voorbij</a:t>
            </a:r>
            <a:r>
              <a:rPr lang="en-US" sz="2400" dirty="0"/>
              <a:t> is.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U</a:t>
            </a:r>
            <a:r>
              <a:rPr lang="en-US" sz="2400" dirty="0" err="1"/>
              <a:t>itkomst</a:t>
            </a:r>
            <a:r>
              <a:rPr lang="en-US" sz="2400" dirty="0"/>
              <a:t>:			Je </a:t>
            </a:r>
            <a:r>
              <a:rPr lang="en-US" sz="2400" dirty="0" err="1"/>
              <a:t>hebt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presentatie</a:t>
            </a:r>
            <a:r>
              <a:rPr lang="en-US" sz="2400" dirty="0"/>
              <a:t> </a:t>
            </a:r>
            <a:r>
              <a:rPr lang="en-US" sz="2400" dirty="0" err="1"/>
              <a:t>neergezet</a:t>
            </a:r>
            <a:r>
              <a:rPr lang="en-US" sz="2400" dirty="0"/>
              <a:t> met je </a:t>
            </a:r>
            <a:r>
              <a:rPr lang="en-US" sz="2400" dirty="0" err="1"/>
              <a:t>groepje</a:t>
            </a:r>
            <a:r>
              <a:rPr lang="en-US" sz="2400" dirty="0"/>
              <a:t>		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K</a:t>
            </a:r>
            <a:r>
              <a:rPr lang="en-US" sz="2400" dirty="0" err="1"/>
              <a:t>laar</a:t>
            </a:r>
            <a:r>
              <a:rPr lang="en-US" sz="2400" dirty="0"/>
              <a:t>?:				</a:t>
            </a:r>
            <a:r>
              <a:rPr lang="en-US" sz="2400" dirty="0" err="1"/>
              <a:t>Ruim</a:t>
            </a:r>
            <a:r>
              <a:rPr lang="en-US" sz="2400" dirty="0"/>
              <a:t> je </a:t>
            </a:r>
            <a:r>
              <a:rPr lang="en-US" sz="2400" dirty="0" err="1"/>
              <a:t>spullen</a:t>
            </a:r>
            <a:r>
              <a:rPr lang="en-US" sz="2400" dirty="0"/>
              <a:t> op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zet</a:t>
            </a:r>
            <a:r>
              <a:rPr lang="en-US" sz="2400" dirty="0"/>
              <a:t> de </a:t>
            </a:r>
            <a:r>
              <a:rPr lang="en-US" sz="2400" dirty="0" err="1"/>
              <a:t>tafels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stoelen</a:t>
            </a:r>
            <a:r>
              <a:rPr lang="en-US" sz="2400" dirty="0"/>
              <a:t> </a:t>
            </a:r>
            <a:r>
              <a:rPr lang="en-US" sz="2400" dirty="0" err="1"/>
              <a:t>weer</a:t>
            </a:r>
            <a:r>
              <a:rPr lang="en-US" sz="2400" dirty="0"/>
              <a:t> </a:t>
            </a:r>
            <a:r>
              <a:rPr lang="en-US" sz="2400" dirty="0" err="1"/>
              <a:t>goed</a:t>
            </a:r>
            <a:r>
              <a:rPr lang="en-US" sz="2400" dirty="0"/>
              <a:t> </a:t>
            </a:r>
            <a:r>
              <a:rPr lang="en-US" sz="2400" dirty="0" err="1"/>
              <a:t>neer</a:t>
            </a:r>
            <a:endParaRPr lang="en-US" sz="24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A5C11C9-65D2-491A-A266-6ADBD2CB4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006736"/>
            <a:ext cx="12191998" cy="851265"/>
          </a:xfrm>
          <a:custGeom>
            <a:avLst/>
            <a:gdLst>
              <a:gd name="connsiteX0" fmla="*/ 619389 w 12191998"/>
              <a:gd name="connsiteY0" fmla="*/ 0 h 851265"/>
              <a:gd name="connsiteX1" fmla="*/ 687652 w 12191998"/>
              <a:gd name="connsiteY1" fmla="*/ 3175 h 851265"/>
              <a:gd name="connsiteX2" fmla="*/ 747977 w 12191998"/>
              <a:gd name="connsiteY2" fmla="*/ 9525 h 851265"/>
              <a:gd name="connsiteX3" fmla="*/ 800364 w 12191998"/>
              <a:gd name="connsiteY3" fmla="*/ 20637 h 851265"/>
              <a:gd name="connsiteX4" fmla="*/ 846402 w 12191998"/>
              <a:gd name="connsiteY4" fmla="*/ 36512 h 851265"/>
              <a:gd name="connsiteX5" fmla="*/ 887677 w 12191998"/>
              <a:gd name="connsiteY5" fmla="*/ 52387 h 851265"/>
              <a:gd name="connsiteX6" fmla="*/ 924189 w 12191998"/>
              <a:gd name="connsiteY6" fmla="*/ 68262 h 851265"/>
              <a:gd name="connsiteX7" fmla="*/ 962289 w 12191998"/>
              <a:gd name="connsiteY7" fmla="*/ 87312 h 851265"/>
              <a:gd name="connsiteX8" fmla="*/ 1000389 w 12191998"/>
              <a:gd name="connsiteY8" fmla="*/ 106362 h 851265"/>
              <a:gd name="connsiteX9" fmla="*/ 1036902 w 12191998"/>
              <a:gd name="connsiteY9" fmla="*/ 125412 h 851265"/>
              <a:gd name="connsiteX10" fmla="*/ 1078177 w 12191998"/>
              <a:gd name="connsiteY10" fmla="*/ 141287 h 851265"/>
              <a:gd name="connsiteX11" fmla="*/ 1124214 w 12191998"/>
              <a:gd name="connsiteY11" fmla="*/ 155575 h 851265"/>
              <a:gd name="connsiteX12" fmla="*/ 1176602 w 12191998"/>
              <a:gd name="connsiteY12" fmla="*/ 166687 h 851265"/>
              <a:gd name="connsiteX13" fmla="*/ 1236927 w 12191998"/>
              <a:gd name="connsiteY13" fmla="*/ 174625 h 851265"/>
              <a:gd name="connsiteX14" fmla="*/ 1305189 w 12191998"/>
              <a:gd name="connsiteY14" fmla="*/ 176212 h 851265"/>
              <a:gd name="connsiteX15" fmla="*/ 1373452 w 12191998"/>
              <a:gd name="connsiteY15" fmla="*/ 174625 h 851265"/>
              <a:gd name="connsiteX16" fmla="*/ 1433777 w 12191998"/>
              <a:gd name="connsiteY16" fmla="*/ 166687 h 851265"/>
              <a:gd name="connsiteX17" fmla="*/ 1486164 w 12191998"/>
              <a:gd name="connsiteY17" fmla="*/ 155575 h 851265"/>
              <a:gd name="connsiteX18" fmla="*/ 1532202 w 12191998"/>
              <a:gd name="connsiteY18" fmla="*/ 141287 h 851265"/>
              <a:gd name="connsiteX19" fmla="*/ 1573477 w 12191998"/>
              <a:gd name="connsiteY19" fmla="*/ 125412 h 851265"/>
              <a:gd name="connsiteX20" fmla="*/ 1609989 w 12191998"/>
              <a:gd name="connsiteY20" fmla="*/ 106362 h 851265"/>
              <a:gd name="connsiteX21" fmla="*/ 1648089 w 12191998"/>
              <a:gd name="connsiteY21" fmla="*/ 87312 h 851265"/>
              <a:gd name="connsiteX22" fmla="*/ 1686189 w 12191998"/>
              <a:gd name="connsiteY22" fmla="*/ 68262 h 851265"/>
              <a:gd name="connsiteX23" fmla="*/ 1722702 w 12191998"/>
              <a:gd name="connsiteY23" fmla="*/ 52387 h 851265"/>
              <a:gd name="connsiteX24" fmla="*/ 1763977 w 12191998"/>
              <a:gd name="connsiteY24" fmla="*/ 36512 h 851265"/>
              <a:gd name="connsiteX25" fmla="*/ 1810014 w 12191998"/>
              <a:gd name="connsiteY25" fmla="*/ 20637 h 851265"/>
              <a:gd name="connsiteX26" fmla="*/ 1862402 w 12191998"/>
              <a:gd name="connsiteY26" fmla="*/ 9525 h 851265"/>
              <a:gd name="connsiteX27" fmla="*/ 1922727 w 12191998"/>
              <a:gd name="connsiteY27" fmla="*/ 3175 h 851265"/>
              <a:gd name="connsiteX28" fmla="*/ 1990989 w 12191998"/>
              <a:gd name="connsiteY28" fmla="*/ 0 h 851265"/>
              <a:gd name="connsiteX29" fmla="*/ 2059252 w 12191998"/>
              <a:gd name="connsiteY29" fmla="*/ 3175 h 851265"/>
              <a:gd name="connsiteX30" fmla="*/ 2119577 w 12191998"/>
              <a:gd name="connsiteY30" fmla="*/ 9525 h 851265"/>
              <a:gd name="connsiteX31" fmla="*/ 2171964 w 12191998"/>
              <a:gd name="connsiteY31" fmla="*/ 20637 h 851265"/>
              <a:gd name="connsiteX32" fmla="*/ 2218002 w 12191998"/>
              <a:gd name="connsiteY32" fmla="*/ 36512 h 851265"/>
              <a:gd name="connsiteX33" fmla="*/ 2259277 w 12191998"/>
              <a:gd name="connsiteY33" fmla="*/ 52387 h 851265"/>
              <a:gd name="connsiteX34" fmla="*/ 2295789 w 12191998"/>
              <a:gd name="connsiteY34" fmla="*/ 68262 h 851265"/>
              <a:gd name="connsiteX35" fmla="*/ 2333889 w 12191998"/>
              <a:gd name="connsiteY35" fmla="*/ 87312 h 851265"/>
              <a:gd name="connsiteX36" fmla="*/ 2371989 w 12191998"/>
              <a:gd name="connsiteY36" fmla="*/ 106362 h 851265"/>
              <a:gd name="connsiteX37" fmla="*/ 2408502 w 12191998"/>
              <a:gd name="connsiteY37" fmla="*/ 125412 h 851265"/>
              <a:gd name="connsiteX38" fmla="*/ 2449777 w 12191998"/>
              <a:gd name="connsiteY38" fmla="*/ 141287 h 851265"/>
              <a:gd name="connsiteX39" fmla="*/ 2495814 w 12191998"/>
              <a:gd name="connsiteY39" fmla="*/ 155575 h 851265"/>
              <a:gd name="connsiteX40" fmla="*/ 2548202 w 12191998"/>
              <a:gd name="connsiteY40" fmla="*/ 166687 h 851265"/>
              <a:gd name="connsiteX41" fmla="*/ 2608527 w 12191998"/>
              <a:gd name="connsiteY41" fmla="*/ 174625 h 851265"/>
              <a:gd name="connsiteX42" fmla="*/ 2676789 w 12191998"/>
              <a:gd name="connsiteY42" fmla="*/ 176212 h 851265"/>
              <a:gd name="connsiteX43" fmla="*/ 2745052 w 12191998"/>
              <a:gd name="connsiteY43" fmla="*/ 174625 h 851265"/>
              <a:gd name="connsiteX44" fmla="*/ 2805377 w 12191998"/>
              <a:gd name="connsiteY44" fmla="*/ 166687 h 851265"/>
              <a:gd name="connsiteX45" fmla="*/ 2857764 w 12191998"/>
              <a:gd name="connsiteY45" fmla="*/ 155575 h 851265"/>
              <a:gd name="connsiteX46" fmla="*/ 2903802 w 12191998"/>
              <a:gd name="connsiteY46" fmla="*/ 141287 h 851265"/>
              <a:gd name="connsiteX47" fmla="*/ 2945077 w 12191998"/>
              <a:gd name="connsiteY47" fmla="*/ 125412 h 851265"/>
              <a:gd name="connsiteX48" fmla="*/ 2981589 w 12191998"/>
              <a:gd name="connsiteY48" fmla="*/ 106362 h 851265"/>
              <a:gd name="connsiteX49" fmla="*/ 3019689 w 12191998"/>
              <a:gd name="connsiteY49" fmla="*/ 87312 h 851265"/>
              <a:gd name="connsiteX50" fmla="*/ 3057789 w 12191998"/>
              <a:gd name="connsiteY50" fmla="*/ 68262 h 851265"/>
              <a:gd name="connsiteX51" fmla="*/ 3094302 w 12191998"/>
              <a:gd name="connsiteY51" fmla="*/ 52387 h 851265"/>
              <a:gd name="connsiteX52" fmla="*/ 3135577 w 12191998"/>
              <a:gd name="connsiteY52" fmla="*/ 36512 h 851265"/>
              <a:gd name="connsiteX53" fmla="*/ 3181614 w 12191998"/>
              <a:gd name="connsiteY53" fmla="*/ 20637 h 851265"/>
              <a:gd name="connsiteX54" fmla="*/ 3234002 w 12191998"/>
              <a:gd name="connsiteY54" fmla="*/ 9525 h 851265"/>
              <a:gd name="connsiteX55" fmla="*/ 3294327 w 12191998"/>
              <a:gd name="connsiteY55" fmla="*/ 3175 h 851265"/>
              <a:gd name="connsiteX56" fmla="*/ 3361002 w 12191998"/>
              <a:gd name="connsiteY56" fmla="*/ 0 h 851265"/>
              <a:gd name="connsiteX57" fmla="*/ 3430852 w 12191998"/>
              <a:gd name="connsiteY57" fmla="*/ 3175 h 851265"/>
              <a:gd name="connsiteX58" fmla="*/ 3491177 w 12191998"/>
              <a:gd name="connsiteY58" fmla="*/ 9525 h 851265"/>
              <a:gd name="connsiteX59" fmla="*/ 3543564 w 12191998"/>
              <a:gd name="connsiteY59" fmla="*/ 20637 h 851265"/>
              <a:gd name="connsiteX60" fmla="*/ 3589602 w 12191998"/>
              <a:gd name="connsiteY60" fmla="*/ 36512 h 851265"/>
              <a:gd name="connsiteX61" fmla="*/ 3630877 w 12191998"/>
              <a:gd name="connsiteY61" fmla="*/ 52387 h 851265"/>
              <a:gd name="connsiteX62" fmla="*/ 3667389 w 12191998"/>
              <a:gd name="connsiteY62" fmla="*/ 68262 h 851265"/>
              <a:gd name="connsiteX63" fmla="*/ 3705489 w 12191998"/>
              <a:gd name="connsiteY63" fmla="*/ 87312 h 851265"/>
              <a:gd name="connsiteX64" fmla="*/ 3743589 w 12191998"/>
              <a:gd name="connsiteY64" fmla="*/ 106362 h 851265"/>
              <a:gd name="connsiteX65" fmla="*/ 3780102 w 12191998"/>
              <a:gd name="connsiteY65" fmla="*/ 125412 h 851265"/>
              <a:gd name="connsiteX66" fmla="*/ 3821377 w 12191998"/>
              <a:gd name="connsiteY66" fmla="*/ 141287 h 851265"/>
              <a:gd name="connsiteX67" fmla="*/ 3867414 w 12191998"/>
              <a:gd name="connsiteY67" fmla="*/ 155575 h 851265"/>
              <a:gd name="connsiteX68" fmla="*/ 3919802 w 12191998"/>
              <a:gd name="connsiteY68" fmla="*/ 166687 h 851265"/>
              <a:gd name="connsiteX69" fmla="*/ 3980127 w 12191998"/>
              <a:gd name="connsiteY69" fmla="*/ 174625 h 851265"/>
              <a:gd name="connsiteX70" fmla="*/ 4048389 w 12191998"/>
              <a:gd name="connsiteY70" fmla="*/ 176212 h 851265"/>
              <a:gd name="connsiteX71" fmla="*/ 4116652 w 12191998"/>
              <a:gd name="connsiteY71" fmla="*/ 174625 h 851265"/>
              <a:gd name="connsiteX72" fmla="*/ 4176977 w 12191998"/>
              <a:gd name="connsiteY72" fmla="*/ 166687 h 851265"/>
              <a:gd name="connsiteX73" fmla="*/ 4229364 w 12191998"/>
              <a:gd name="connsiteY73" fmla="*/ 155575 h 851265"/>
              <a:gd name="connsiteX74" fmla="*/ 4275402 w 12191998"/>
              <a:gd name="connsiteY74" fmla="*/ 141287 h 851265"/>
              <a:gd name="connsiteX75" fmla="*/ 4316677 w 12191998"/>
              <a:gd name="connsiteY75" fmla="*/ 125412 h 851265"/>
              <a:gd name="connsiteX76" fmla="*/ 4353189 w 12191998"/>
              <a:gd name="connsiteY76" fmla="*/ 106362 h 851265"/>
              <a:gd name="connsiteX77" fmla="*/ 4429389 w 12191998"/>
              <a:gd name="connsiteY77" fmla="*/ 68262 h 851265"/>
              <a:gd name="connsiteX78" fmla="*/ 4465902 w 12191998"/>
              <a:gd name="connsiteY78" fmla="*/ 52387 h 851265"/>
              <a:gd name="connsiteX79" fmla="*/ 4507177 w 12191998"/>
              <a:gd name="connsiteY79" fmla="*/ 36512 h 851265"/>
              <a:gd name="connsiteX80" fmla="*/ 4553216 w 12191998"/>
              <a:gd name="connsiteY80" fmla="*/ 20637 h 851265"/>
              <a:gd name="connsiteX81" fmla="*/ 4605602 w 12191998"/>
              <a:gd name="connsiteY81" fmla="*/ 9525 h 851265"/>
              <a:gd name="connsiteX82" fmla="*/ 4665928 w 12191998"/>
              <a:gd name="connsiteY82" fmla="*/ 3175 h 851265"/>
              <a:gd name="connsiteX83" fmla="*/ 4734189 w 12191998"/>
              <a:gd name="connsiteY83" fmla="*/ 0 h 851265"/>
              <a:gd name="connsiteX84" fmla="*/ 4802453 w 12191998"/>
              <a:gd name="connsiteY84" fmla="*/ 3175 h 851265"/>
              <a:gd name="connsiteX85" fmla="*/ 4862777 w 12191998"/>
              <a:gd name="connsiteY85" fmla="*/ 9525 h 851265"/>
              <a:gd name="connsiteX86" fmla="*/ 4915165 w 12191998"/>
              <a:gd name="connsiteY86" fmla="*/ 20637 h 851265"/>
              <a:gd name="connsiteX87" fmla="*/ 4961202 w 12191998"/>
              <a:gd name="connsiteY87" fmla="*/ 36512 h 851265"/>
              <a:gd name="connsiteX88" fmla="*/ 5002478 w 12191998"/>
              <a:gd name="connsiteY88" fmla="*/ 52387 h 851265"/>
              <a:gd name="connsiteX89" fmla="*/ 5038989 w 12191998"/>
              <a:gd name="connsiteY89" fmla="*/ 68262 h 851265"/>
              <a:gd name="connsiteX90" fmla="*/ 5077091 w 12191998"/>
              <a:gd name="connsiteY90" fmla="*/ 87312 h 851265"/>
              <a:gd name="connsiteX91" fmla="*/ 5115189 w 12191998"/>
              <a:gd name="connsiteY91" fmla="*/ 106362 h 851265"/>
              <a:gd name="connsiteX92" fmla="*/ 5151702 w 12191998"/>
              <a:gd name="connsiteY92" fmla="*/ 125412 h 851265"/>
              <a:gd name="connsiteX93" fmla="*/ 5192978 w 12191998"/>
              <a:gd name="connsiteY93" fmla="*/ 141287 h 851265"/>
              <a:gd name="connsiteX94" fmla="*/ 5239014 w 12191998"/>
              <a:gd name="connsiteY94" fmla="*/ 155575 h 851265"/>
              <a:gd name="connsiteX95" fmla="*/ 5291401 w 12191998"/>
              <a:gd name="connsiteY95" fmla="*/ 166687 h 851265"/>
              <a:gd name="connsiteX96" fmla="*/ 5351727 w 12191998"/>
              <a:gd name="connsiteY96" fmla="*/ 174625 h 851265"/>
              <a:gd name="connsiteX97" fmla="*/ 5410199 w 12191998"/>
              <a:gd name="connsiteY97" fmla="*/ 175985 h 851265"/>
              <a:gd name="connsiteX98" fmla="*/ 5468671 w 12191998"/>
              <a:gd name="connsiteY98" fmla="*/ 174625 h 851265"/>
              <a:gd name="connsiteX99" fmla="*/ 5528996 w 12191998"/>
              <a:gd name="connsiteY99" fmla="*/ 166687 h 851265"/>
              <a:gd name="connsiteX100" fmla="*/ 5581383 w 12191998"/>
              <a:gd name="connsiteY100" fmla="*/ 155575 h 851265"/>
              <a:gd name="connsiteX101" fmla="*/ 5627421 w 12191998"/>
              <a:gd name="connsiteY101" fmla="*/ 141287 h 851265"/>
              <a:gd name="connsiteX102" fmla="*/ 5668696 w 12191998"/>
              <a:gd name="connsiteY102" fmla="*/ 125412 h 851265"/>
              <a:gd name="connsiteX103" fmla="*/ 5705210 w 12191998"/>
              <a:gd name="connsiteY103" fmla="*/ 106362 h 851265"/>
              <a:gd name="connsiteX104" fmla="*/ 5743308 w 12191998"/>
              <a:gd name="connsiteY104" fmla="*/ 87312 h 851265"/>
              <a:gd name="connsiteX105" fmla="*/ 5781408 w 12191998"/>
              <a:gd name="connsiteY105" fmla="*/ 68262 h 851265"/>
              <a:gd name="connsiteX106" fmla="*/ 5817921 w 12191998"/>
              <a:gd name="connsiteY106" fmla="*/ 52387 h 851265"/>
              <a:gd name="connsiteX107" fmla="*/ 5859196 w 12191998"/>
              <a:gd name="connsiteY107" fmla="*/ 36512 h 851265"/>
              <a:gd name="connsiteX108" fmla="*/ 5905234 w 12191998"/>
              <a:gd name="connsiteY108" fmla="*/ 20637 h 851265"/>
              <a:gd name="connsiteX109" fmla="*/ 5957621 w 12191998"/>
              <a:gd name="connsiteY109" fmla="*/ 9525 h 851265"/>
              <a:gd name="connsiteX110" fmla="*/ 6017948 w 12191998"/>
              <a:gd name="connsiteY110" fmla="*/ 3175 h 851265"/>
              <a:gd name="connsiteX111" fmla="*/ 6086210 w 12191998"/>
              <a:gd name="connsiteY111" fmla="*/ 0 h 851265"/>
              <a:gd name="connsiteX112" fmla="*/ 6095999 w 12191998"/>
              <a:gd name="connsiteY112" fmla="*/ 455 h 851265"/>
              <a:gd name="connsiteX113" fmla="*/ 6105789 w 12191998"/>
              <a:gd name="connsiteY113" fmla="*/ 0 h 851265"/>
              <a:gd name="connsiteX114" fmla="*/ 6174052 w 12191998"/>
              <a:gd name="connsiteY114" fmla="*/ 3175 h 851265"/>
              <a:gd name="connsiteX115" fmla="*/ 6234377 w 12191998"/>
              <a:gd name="connsiteY115" fmla="*/ 9525 h 851265"/>
              <a:gd name="connsiteX116" fmla="*/ 6286764 w 12191998"/>
              <a:gd name="connsiteY116" fmla="*/ 20637 h 851265"/>
              <a:gd name="connsiteX117" fmla="*/ 6332802 w 12191998"/>
              <a:gd name="connsiteY117" fmla="*/ 36512 h 851265"/>
              <a:gd name="connsiteX118" fmla="*/ 6374077 w 12191998"/>
              <a:gd name="connsiteY118" fmla="*/ 52387 h 851265"/>
              <a:gd name="connsiteX119" fmla="*/ 6410589 w 12191998"/>
              <a:gd name="connsiteY119" fmla="*/ 68262 h 851265"/>
              <a:gd name="connsiteX120" fmla="*/ 6448689 w 12191998"/>
              <a:gd name="connsiteY120" fmla="*/ 87312 h 851265"/>
              <a:gd name="connsiteX121" fmla="*/ 6486789 w 12191998"/>
              <a:gd name="connsiteY121" fmla="*/ 106362 h 851265"/>
              <a:gd name="connsiteX122" fmla="*/ 6523302 w 12191998"/>
              <a:gd name="connsiteY122" fmla="*/ 125412 h 851265"/>
              <a:gd name="connsiteX123" fmla="*/ 6564577 w 12191998"/>
              <a:gd name="connsiteY123" fmla="*/ 141287 h 851265"/>
              <a:gd name="connsiteX124" fmla="*/ 6610614 w 12191998"/>
              <a:gd name="connsiteY124" fmla="*/ 155575 h 851265"/>
              <a:gd name="connsiteX125" fmla="*/ 6663002 w 12191998"/>
              <a:gd name="connsiteY125" fmla="*/ 166687 h 851265"/>
              <a:gd name="connsiteX126" fmla="*/ 6723327 w 12191998"/>
              <a:gd name="connsiteY126" fmla="*/ 174625 h 851265"/>
              <a:gd name="connsiteX127" fmla="*/ 6781799 w 12191998"/>
              <a:gd name="connsiteY127" fmla="*/ 175985 h 851265"/>
              <a:gd name="connsiteX128" fmla="*/ 6840271 w 12191998"/>
              <a:gd name="connsiteY128" fmla="*/ 174625 h 851265"/>
              <a:gd name="connsiteX129" fmla="*/ 6900596 w 12191998"/>
              <a:gd name="connsiteY129" fmla="*/ 166687 h 851265"/>
              <a:gd name="connsiteX130" fmla="*/ 6952983 w 12191998"/>
              <a:gd name="connsiteY130" fmla="*/ 155575 h 851265"/>
              <a:gd name="connsiteX131" fmla="*/ 6999021 w 12191998"/>
              <a:gd name="connsiteY131" fmla="*/ 141287 h 851265"/>
              <a:gd name="connsiteX132" fmla="*/ 7040296 w 12191998"/>
              <a:gd name="connsiteY132" fmla="*/ 125412 h 851265"/>
              <a:gd name="connsiteX133" fmla="*/ 7076808 w 12191998"/>
              <a:gd name="connsiteY133" fmla="*/ 106362 h 851265"/>
              <a:gd name="connsiteX134" fmla="*/ 7114908 w 12191998"/>
              <a:gd name="connsiteY134" fmla="*/ 87312 h 851265"/>
              <a:gd name="connsiteX135" fmla="*/ 7153008 w 12191998"/>
              <a:gd name="connsiteY135" fmla="*/ 68262 h 851265"/>
              <a:gd name="connsiteX136" fmla="*/ 7189521 w 12191998"/>
              <a:gd name="connsiteY136" fmla="*/ 52387 h 851265"/>
              <a:gd name="connsiteX137" fmla="*/ 7230796 w 12191998"/>
              <a:gd name="connsiteY137" fmla="*/ 36512 h 851265"/>
              <a:gd name="connsiteX138" fmla="*/ 7276833 w 12191998"/>
              <a:gd name="connsiteY138" fmla="*/ 20637 h 851265"/>
              <a:gd name="connsiteX139" fmla="*/ 7329221 w 12191998"/>
              <a:gd name="connsiteY139" fmla="*/ 9525 h 851265"/>
              <a:gd name="connsiteX140" fmla="*/ 7389546 w 12191998"/>
              <a:gd name="connsiteY140" fmla="*/ 3175 h 851265"/>
              <a:gd name="connsiteX141" fmla="*/ 7457808 w 12191998"/>
              <a:gd name="connsiteY141" fmla="*/ 0 h 851265"/>
              <a:gd name="connsiteX142" fmla="*/ 7526071 w 12191998"/>
              <a:gd name="connsiteY142" fmla="*/ 3175 h 851265"/>
              <a:gd name="connsiteX143" fmla="*/ 7586396 w 12191998"/>
              <a:gd name="connsiteY143" fmla="*/ 9525 h 851265"/>
              <a:gd name="connsiteX144" fmla="*/ 7638783 w 12191998"/>
              <a:gd name="connsiteY144" fmla="*/ 20637 h 851265"/>
              <a:gd name="connsiteX145" fmla="*/ 7684821 w 12191998"/>
              <a:gd name="connsiteY145" fmla="*/ 36512 h 851265"/>
              <a:gd name="connsiteX146" fmla="*/ 7726096 w 12191998"/>
              <a:gd name="connsiteY146" fmla="*/ 52387 h 851265"/>
              <a:gd name="connsiteX147" fmla="*/ 7762608 w 12191998"/>
              <a:gd name="connsiteY147" fmla="*/ 68262 h 851265"/>
              <a:gd name="connsiteX148" fmla="*/ 7800708 w 12191998"/>
              <a:gd name="connsiteY148" fmla="*/ 87312 h 851265"/>
              <a:gd name="connsiteX149" fmla="*/ 7838808 w 12191998"/>
              <a:gd name="connsiteY149" fmla="*/ 106362 h 851265"/>
              <a:gd name="connsiteX150" fmla="*/ 7875321 w 12191998"/>
              <a:gd name="connsiteY150" fmla="*/ 125412 h 851265"/>
              <a:gd name="connsiteX151" fmla="*/ 7916596 w 12191998"/>
              <a:gd name="connsiteY151" fmla="*/ 141287 h 851265"/>
              <a:gd name="connsiteX152" fmla="*/ 7962633 w 12191998"/>
              <a:gd name="connsiteY152" fmla="*/ 155575 h 851265"/>
              <a:gd name="connsiteX153" fmla="*/ 8015021 w 12191998"/>
              <a:gd name="connsiteY153" fmla="*/ 166687 h 851265"/>
              <a:gd name="connsiteX154" fmla="*/ 8075346 w 12191998"/>
              <a:gd name="connsiteY154" fmla="*/ 174625 h 851265"/>
              <a:gd name="connsiteX155" fmla="*/ 8143608 w 12191998"/>
              <a:gd name="connsiteY155" fmla="*/ 176212 h 851265"/>
              <a:gd name="connsiteX156" fmla="*/ 8211871 w 12191998"/>
              <a:gd name="connsiteY156" fmla="*/ 174625 h 851265"/>
              <a:gd name="connsiteX157" fmla="*/ 8272196 w 12191998"/>
              <a:gd name="connsiteY157" fmla="*/ 166687 h 851265"/>
              <a:gd name="connsiteX158" fmla="*/ 8324583 w 12191998"/>
              <a:gd name="connsiteY158" fmla="*/ 155575 h 851265"/>
              <a:gd name="connsiteX159" fmla="*/ 8370621 w 12191998"/>
              <a:gd name="connsiteY159" fmla="*/ 141287 h 851265"/>
              <a:gd name="connsiteX160" fmla="*/ 8411896 w 12191998"/>
              <a:gd name="connsiteY160" fmla="*/ 125412 h 851265"/>
              <a:gd name="connsiteX161" fmla="*/ 8448408 w 12191998"/>
              <a:gd name="connsiteY161" fmla="*/ 106362 h 851265"/>
              <a:gd name="connsiteX162" fmla="*/ 8486508 w 12191998"/>
              <a:gd name="connsiteY162" fmla="*/ 87312 h 851265"/>
              <a:gd name="connsiteX163" fmla="*/ 8524608 w 12191998"/>
              <a:gd name="connsiteY163" fmla="*/ 68262 h 851265"/>
              <a:gd name="connsiteX164" fmla="*/ 8561120 w 12191998"/>
              <a:gd name="connsiteY164" fmla="*/ 52387 h 851265"/>
              <a:gd name="connsiteX165" fmla="*/ 8602396 w 12191998"/>
              <a:gd name="connsiteY165" fmla="*/ 36512 h 851265"/>
              <a:gd name="connsiteX166" fmla="*/ 8648432 w 12191998"/>
              <a:gd name="connsiteY166" fmla="*/ 20637 h 851265"/>
              <a:gd name="connsiteX167" fmla="*/ 8700820 w 12191998"/>
              <a:gd name="connsiteY167" fmla="*/ 9525 h 851265"/>
              <a:gd name="connsiteX168" fmla="*/ 8761146 w 12191998"/>
              <a:gd name="connsiteY168" fmla="*/ 3175 h 851265"/>
              <a:gd name="connsiteX169" fmla="*/ 8827820 w 12191998"/>
              <a:gd name="connsiteY169" fmla="*/ 0 h 851265"/>
              <a:gd name="connsiteX170" fmla="*/ 8897670 w 12191998"/>
              <a:gd name="connsiteY170" fmla="*/ 3175 h 851265"/>
              <a:gd name="connsiteX171" fmla="*/ 8957996 w 12191998"/>
              <a:gd name="connsiteY171" fmla="*/ 9525 h 851265"/>
              <a:gd name="connsiteX172" fmla="*/ 9010382 w 12191998"/>
              <a:gd name="connsiteY172" fmla="*/ 20637 h 851265"/>
              <a:gd name="connsiteX173" fmla="*/ 9056420 w 12191998"/>
              <a:gd name="connsiteY173" fmla="*/ 36512 h 851265"/>
              <a:gd name="connsiteX174" fmla="*/ 9097696 w 12191998"/>
              <a:gd name="connsiteY174" fmla="*/ 52387 h 851265"/>
              <a:gd name="connsiteX175" fmla="*/ 9134208 w 12191998"/>
              <a:gd name="connsiteY175" fmla="*/ 68262 h 851265"/>
              <a:gd name="connsiteX176" fmla="*/ 9172308 w 12191998"/>
              <a:gd name="connsiteY176" fmla="*/ 87312 h 851265"/>
              <a:gd name="connsiteX177" fmla="*/ 9210408 w 12191998"/>
              <a:gd name="connsiteY177" fmla="*/ 106362 h 851265"/>
              <a:gd name="connsiteX178" fmla="*/ 9246920 w 12191998"/>
              <a:gd name="connsiteY178" fmla="*/ 125412 h 851265"/>
              <a:gd name="connsiteX179" fmla="*/ 9288196 w 12191998"/>
              <a:gd name="connsiteY179" fmla="*/ 141287 h 851265"/>
              <a:gd name="connsiteX180" fmla="*/ 9334232 w 12191998"/>
              <a:gd name="connsiteY180" fmla="*/ 155575 h 851265"/>
              <a:gd name="connsiteX181" fmla="*/ 9386620 w 12191998"/>
              <a:gd name="connsiteY181" fmla="*/ 166687 h 851265"/>
              <a:gd name="connsiteX182" fmla="*/ 9446946 w 12191998"/>
              <a:gd name="connsiteY182" fmla="*/ 174625 h 851265"/>
              <a:gd name="connsiteX183" fmla="*/ 9515208 w 12191998"/>
              <a:gd name="connsiteY183" fmla="*/ 176212 h 851265"/>
              <a:gd name="connsiteX184" fmla="*/ 9583470 w 12191998"/>
              <a:gd name="connsiteY184" fmla="*/ 174625 h 851265"/>
              <a:gd name="connsiteX185" fmla="*/ 9643796 w 12191998"/>
              <a:gd name="connsiteY185" fmla="*/ 166687 h 851265"/>
              <a:gd name="connsiteX186" fmla="*/ 9696182 w 12191998"/>
              <a:gd name="connsiteY186" fmla="*/ 155575 h 851265"/>
              <a:gd name="connsiteX187" fmla="*/ 9742220 w 12191998"/>
              <a:gd name="connsiteY187" fmla="*/ 141287 h 851265"/>
              <a:gd name="connsiteX188" fmla="*/ 9783496 w 12191998"/>
              <a:gd name="connsiteY188" fmla="*/ 125412 h 851265"/>
              <a:gd name="connsiteX189" fmla="*/ 9820008 w 12191998"/>
              <a:gd name="connsiteY189" fmla="*/ 106362 h 851265"/>
              <a:gd name="connsiteX190" fmla="*/ 9896208 w 12191998"/>
              <a:gd name="connsiteY190" fmla="*/ 68262 h 851265"/>
              <a:gd name="connsiteX191" fmla="*/ 9932720 w 12191998"/>
              <a:gd name="connsiteY191" fmla="*/ 52387 h 851265"/>
              <a:gd name="connsiteX192" fmla="*/ 9973996 w 12191998"/>
              <a:gd name="connsiteY192" fmla="*/ 36512 h 851265"/>
              <a:gd name="connsiteX193" fmla="*/ 10020032 w 12191998"/>
              <a:gd name="connsiteY193" fmla="*/ 20637 h 851265"/>
              <a:gd name="connsiteX194" fmla="*/ 10072420 w 12191998"/>
              <a:gd name="connsiteY194" fmla="*/ 9525 h 851265"/>
              <a:gd name="connsiteX195" fmla="*/ 10132746 w 12191998"/>
              <a:gd name="connsiteY195" fmla="*/ 3175 h 851265"/>
              <a:gd name="connsiteX196" fmla="*/ 10201008 w 12191998"/>
              <a:gd name="connsiteY196" fmla="*/ 0 h 851265"/>
              <a:gd name="connsiteX197" fmla="*/ 10269270 w 12191998"/>
              <a:gd name="connsiteY197" fmla="*/ 3175 h 851265"/>
              <a:gd name="connsiteX198" fmla="*/ 10329596 w 12191998"/>
              <a:gd name="connsiteY198" fmla="*/ 9525 h 851265"/>
              <a:gd name="connsiteX199" fmla="*/ 10381982 w 12191998"/>
              <a:gd name="connsiteY199" fmla="*/ 20637 h 851265"/>
              <a:gd name="connsiteX200" fmla="*/ 10428020 w 12191998"/>
              <a:gd name="connsiteY200" fmla="*/ 36512 h 851265"/>
              <a:gd name="connsiteX201" fmla="*/ 10469296 w 12191998"/>
              <a:gd name="connsiteY201" fmla="*/ 52387 h 851265"/>
              <a:gd name="connsiteX202" fmla="*/ 10505808 w 12191998"/>
              <a:gd name="connsiteY202" fmla="*/ 68262 h 851265"/>
              <a:gd name="connsiteX203" fmla="*/ 10543908 w 12191998"/>
              <a:gd name="connsiteY203" fmla="*/ 87312 h 851265"/>
              <a:gd name="connsiteX204" fmla="*/ 10582008 w 12191998"/>
              <a:gd name="connsiteY204" fmla="*/ 106362 h 851265"/>
              <a:gd name="connsiteX205" fmla="*/ 10618520 w 12191998"/>
              <a:gd name="connsiteY205" fmla="*/ 125412 h 851265"/>
              <a:gd name="connsiteX206" fmla="*/ 10659796 w 12191998"/>
              <a:gd name="connsiteY206" fmla="*/ 141287 h 851265"/>
              <a:gd name="connsiteX207" fmla="*/ 10705832 w 12191998"/>
              <a:gd name="connsiteY207" fmla="*/ 155575 h 851265"/>
              <a:gd name="connsiteX208" fmla="*/ 10758220 w 12191998"/>
              <a:gd name="connsiteY208" fmla="*/ 166687 h 851265"/>
              <a:gd name="connsiteX209" fmla="*/ 10818546 w 12191998"/>
              <a:gd name="connsiteY209" fmla="*/ 174625 h 851265"/>
              <a:gd name="connsiteX210" fmla="*/ 10886808 w 12191998"/>
              <a:gd name="connsiteY210" fmla="*/ 176212 h 851265"/>
              <a:gd name="connsiteX211" fmla="*/ 10955070 w 12191998"/>
              <a:gd name="connsiteY211" fmla="*/ 174625 h 851265"/>
              <a:gd name="connsiteX212" fmla="*/ 11015396 w 12191998"/>
              <a:gd name="connsiteY212" fmla="*/ 166687 h 851265"/>
              <a:gd name="connsiteX213" fmla="*/ 11067782 w 12191998"/>
              <a:gd name="connsiteY213" fmla="*/ 155575 h 851265"/>
              <a:gd name="connsiteX214" fmla="*/ 11113820 w 12191998"/>
              <a:gd name="connsiteY214" fmla="*/ 141287 h 851265"/>
              <a:gd name="connsiteX215" fmla="*/ 11155096 w 12191998"/>
              <a:gd name="connsiteY215" fmla="*/ 125412 h 851265"/>
              <a:gd name="connsiteX216" fmla="*/ 11191608 w 12191998"/>
              <a:gd name="connsiteY216" fmla="*/ 106362 h 851265"/>
              <a:gd name="connsiteX217" fmla="*/ 11229708 w 12191998"/>
              <a:gd name="connsiteY217" fmla="*/ 87312 h 851265"/>
              <a:gd name="connsiteX218" fmla="*/ 11267808 w 12191998"/>
              <a:gd name="connsiteY218" fmla="*/ 68262 h 851265"/>
              <a:gd name="connsiteX219" fmla="*/ 11304320 w 12191998"/>
              <a:gd name="connsiteY219" fmla="*/ 52387 h 851265"/>
              <a:gd name="connsiteX220" fmla="*/ 11345596 w 12191998"/>
              <a:gd name="connsiteY220" fmla="*/ 36512 h 851265"/>
              <a:gd name="connsiteX221" fmla="*/ 11391632 w 12191998"/>
              <a:gd name="connsiteY221" fmla="*/ 20637 h 851265"/>
              <a:gd name="connsiteX222" fmla="*/ 11444020 w 12191998"/>
              <a:gd name="connsiteY222" fmla="*/ 9525 h 851265"/>
              <a:gd name="connsiteX223" fmla="*/ 11504346 w 12191998"/>
              <a:gd name="connsiteY223" fmla="*/ 3175 h 851265"/>
              <a:gd name="connsiteX224" fmla="*/ 11572608 w 12191998"/>
              <a:gd name="connsiteY224" fmla="*/ 0 h 851265"/>
              <a:gd name="connsiteX225" fmla="*/ 11640870 w 12191998"/>
              <a:gd name="connsiteY225" fmla="*/ 3175 h 851265"/>
              <a:gd name="connsiteX226" fmla="*/ 11701196 w 12191998"/>
              <a:gd name="connsiteY226" fmla="*/ 9525 h 851265"/>
              <a:gd name="connsiteX227" fmla="*/ 11753582 w 12191998"/>
              <a:gd name="connsiteY227" fmla="*/ 20637 h 851265"/>
              <a:gd name="connsiteX228" fmla="*/ 11799620 w 12191998"/>
              <a:gd name="connsiteY228" fmla="*/ 36512 h 851265"/>
              <a:gd name="connsiteX229" fmla="*/ 11840896 w 12191998"/>
              <a:gd name="connsiteY229" fmla="*/ 52387 h 851265"/>
              <a:gd name="connsiteX230" fmla="*/ 11877408 w 12191998"/>
              <a:gd name="connsiteY230" fmla="*/ 68262 h 851265"/>
              <a:gd name="connsiteX231" fmla="*/ 11915508 w 12191998"/>
              <a:gd name="connsiteY231" fmla="*/ 87312 h 851265"/>
              <a:gd name="connsiteX232" fmla="*/ 11953608 w 12191998"/>
              <a:gd name="connsiteY232" fmla="*/ 106362 h 851265"/>
              <a:gd name="connsiteX233" fmla="*/ 11990120 w 12191998"/>
              <a:gd name="connsiteY233" fmla="*/ 125412 h 851265"/>
              <a:gd name="connsiteX234" fmla="*/ 12031396 w 12191998"/>
              <a:gd name="connsiteY234" fmla="*/ 141287 h 851265"/>
              <a:gd name="connsiteX235" fmla="*/ 12077432 w 12191998"/>
              <a:gd name="connsiteY235" fmla="*/ 155575 h 851265"/>
              <a:gd name="connsiteX236" fmla="*/ 12129820 w 12191998"/>
              <a:gd name="connsiteY236" fmla="*/ 166688 h 851265"/>
              <a:gd name="connsiteX237" fmla="*/ 12190146 w 12191998"/>
              <a:gd name="connsiteY237" fmla="*/ 174625 h 851265"/>
              <a:gd name="connsiteX238" fmla="*/ 12191998 w 12191998"/>
              <a:gd name="connsiteY238" fmla="*/ 174668 h 851265"/>
              <a:gd name="connsiteX239" fmla="*/ 12191998 w 12191998"/>
              <a:gd name="connsiteY239" fmla="*/ 851265 h 851265"/>
              <a:gd name="connsiteX240" fmla="*/ 0 w 12191998"/>
              <a:gd name="connsiteY240" fmla="*/ 851265 h 851265"/>
              <a:gd name="connsiteX241" fmla="*/ 0 w 12191998"/>
              <a:gd name="connsiteY241" fmla="*/ 174668 h 851265"/>
              <a:gd name="connsiteX242" fmla="*/ 1852 w 12191998"/>
              <a:gd name="connsiteY242" fmla="*/ 174625 h 851265"/>
              <a:gd name="connsiteX243" fmla="*/ 62177 w 12191998"/>
              <a:gd name="connsiteY243" fmla="*/ 166687 h 851265"/>
              <a:gd name="connsiteX244" fmla="*/ 114564 w 12191998"/>
              <a:gd name="connsiteY244" fmla="*/ 155575 h 851265"/>
              <a:gd name="connsiteX245" fmla="*/ 160602 w 12191998"/>
              <a:gd name="connsiteY245" fmla="*/ 141287 h 851265"/>
              <a:gd name="connsiteX246" fmla="*/ 201877 w 12191998"/>
              <a:gd name="connsiteY246" fmla="*/ 125412 h 851265"/>
              <a:gd name="connsiteX247" fmla="*/ 238389 w 12191998"/>
              <a:gd name="connsiteY247" fmla="*/ 106362 h 851265"/>
              <a:gd name="connsiteX248" fmla="*/ 276489 w 12191998"/>
              <a:gd name="connsiteY248" fmla="*/ 87312 h 851265"/>
              <a:gd name="connsiteX249" fmla="*/ 314589 w 12191998"/>
              <a:gd name="connsiteY249" fmla="*/ 68262 h 851265"/>
              <a:gd name="connsiteX250" fmla="*/ 351102 w 12191998"/>
              <a:gd name="connsiteY250" fmla="*/ 52387 h 851265"/>
              <a:gd name="connsiteX251" fmla="*/ 392377 w 12191998"/>
              <a:gd name="connsiteY251" fmla="*/ 36512 h 851265"/>
              <a:gd name="connsiteX252" fmla="*/ 438414 w 12191998"/>
              <a:gd name="connsiteY252" fmla="*/ 20637 h 851265"/>
              <a:gd name="connsiteX253" fmla="*/ 490802 w 12191998"/>
              <a:gd name="connsiteY253" fmla="*/ 9525 h 851265"/>
              <a:gd name="connsiteX254" fmla="*/ 551127 w 12191998"/>
              <a:gd name="connsiteY254" fmla="*/ 3175 h 851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12191998" h="851265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6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2" y="36512"/>
                </a:lnTo>
                <a:lnTo>
                  <a:pt x="5002478" y="52387"/>
                </a:lnTo>
                <a:lnTo>
                  <a:pt x="5038989" y="68262"/>
                </a:lnTo>
                <a:lnTo>
                  <a:pt x="5077091" y="87312"/>
                </a:lnTo>
                <a:lnTo>
                  <a:pt x="5115189" y="106362"/>
                </a:lnTo>
                <a:lnTo>
                  <a:pt x="5151702" y="125412"/>
                </a:lnTo>
                <a:lnTo>
                  <a:pt x="5192978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10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8" y="3175"/>
                </a:lnTo>
                <a:lnTo>
                  <a:pt x="6086210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1998" y="174668"/>
                </a:lnTo>
                <a:lnTo>
                  <a:pt x="12191998" y="851265"/>
                </a:lnTo>
                <a:lnTo>
                  <a:pt x="0" y="851265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56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82A57-0938-4C36-ACCA-7B24E2DAA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644525"/>
            <a:ext cx="3384329" cy="5408866"/>
          </a:xfrm>
        </p:spPr>
        <p:txBody>
          <a:bodyPr anchor="ctr">
            <a:normAutofit/>
          </a:bodyPr>
          <a:lstStyle/>
          <a:p>
            <a:r>
              <a:rPr lang="en-US" sz="4000" dirty="0"/>
              <a:t>Feedback </a:t>
            </a:r>
            <a:r>
              <a:rPr lang="en-US" sz="4000" dirty="0" err="1"/>
              <a:t>groepjes</a:t>
            </a:r>
            <a:endParaRPr lang="en-US" sz="40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CB4E4A4-884D-4E4C-8EBC-9031B00755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88475"/>
              </p:ext>
            </p:extLst>
          </p:nvPr>
        </p:nvGraphicFramePr>
        <p:xfrm>
          <a:off x="5175250" y="644525"/>
          <a:ext cx="6254750" cy="540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1996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8B823-EB20-4C62-9302-93E5BE3E9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645105"/>
            <a:ext cx="4357499" cy="1320855"/>
          </a:xfrm>
        </p:spPr>
        <p:txBody>
          <a:bodyPr>
            <a:normAutofit/>
          </a:bodyPr>
          <a:lstStyle/>
          <a:p>
            <a:r>
              <a:rPr lang="en-US" sz="4400"/>
              <a:t>Socrative</a:t>
            </a:r>
          </a:p>
        </p:txBody>
      </p:sp>
      <p:sp>
        <p:nvSpPr>
          <p:cNvPr id="2054" name="Content Placeholder 2053">
            <a:extLst>
              <a:ext uri="{FF2B5EF4-FFF2-40B4-BE49-F238E27FC236}">
                <a16:creationId xmlns:a16="http://schemas.microsoft.com/office/drawing/2014/main" id="{EBA1E1C9-85E7-44F9-BD64-6EC1FF590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4363595" cy="3593591"/>
          </a:xfrm>
        </p:spPr>
        <p:txBody>
          <a:bodyPr>
            <a:norm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pic>
        <p:nvPicPr>
          <p:cNvPr id="2050" name="Picture 2" descr="Afbeeldingsresultaat voor test meme">
            <a:hlinkClick r:id="rId2"/>
            <a:extLst>
              <a:ext uri="{FF2B5EF4-FFF2-40B4-BE49-F238E27FC236}">
                <a16:creationId xmlns:a16="http://schemas.microsoft.com/office/drawing/2014/main" id="{013B5487-6697-4A27-A0E9-22B689F26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8193" y="853757"/>
            <a:ext cx="5176744" cy="5176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1956225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373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Impact</vt:lpstr>
      <vt:lpstr>Badge</vt:lpstr>
      <vt:lpstr>Lesson two Travel fair</vt:lpstr>
      <vt:lpstr>What are we going to do?</vt:lpstr>
      <vt:lpstr>Revision last lesson</vt:lpstr>
      <vt:lpstr>Lesson aims</vt:lpstr>
      <vt:lpstr>Travel fair</vt:lpstr>
      <vt:lpstr>Feedback groepjes</vt:lpstr>
      <vt:lpstr>Socrative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</dc:title>
  <dc:creator>Marije de Vreeze</dc:creator>
  <cp:lastModifiedBy>Marije de Vreeze</cp:lastModifiedBy>
  <cp:revision>5</cp:revision>
  <dcterms:created xsi:type="dcterms:W3CDTF">2019-11-08T20:06:48Z</dcterms:created>
  <dcterms:modified xsi:type="dcterms:W3CDTF">2019-11-08T20:42:48Z</dcterms:modified>
</cp:coreProperties>
</file>